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5" r:id="rId9"/>
    <p:sldId id="263" r:id="rId10"/>
    <p:sldId id="267" r:id="rId11"/>
    <p:sldId id="266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icaL1\Desktop\habib picture09\7-Feb-2013-Rose-Day-Wallpapers-Gree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233186" cy="692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714348" y="1827225"/>
            <a:ext cx="7786742" cy="2744788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as-IN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Impact"/>
              </a:rPr>
              <a:t>স্বাগতম</a:t>
            </a:r>
            <a:endParaRPr lang="en-US" sz="4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0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8610" y="1129140"/>
            <a:ext cx="3252270" cy="266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794" y="0"/>
            <a:ext cx="51435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3929066"/>
            <a:ext cx="3286148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571472" y="5715016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14348" y="457200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428992" y="5786454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6357950" y="564357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000628" y="457200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357554" y="2000240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714348" y="285728"/>
            <a:ext cx="7391400" cy="1567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71435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rot="10800000" flipV="1">
            <a:off x="2214546" y="1857364"/>
            <a:ext cx="1888652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43372" y="1857364"/>
            <a:ext cx="1785950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14282" y="3571876"/>
            <a:ext cx="3695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71475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786190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285984" y="5643578"/>
            <a:ext cx="1055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÷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5214942" y="5643578"/>
            <a:ext cx="635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43372" y="3571876"/>
            <a:ext cx="3695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86190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786190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357554" y="2000240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57950" y="564357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28992" y="5786454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472" y="5786454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00628" y="457200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4348" y="4572008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5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43" grpId="0" animBg="1"/>
      <p:bldP spid="60" grpId="0"/>
      <p:bldP spid="61" grpId="0"/>
      <p:bldP spid="3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214546" y="1000108"/>
            <a:ext cx="105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÷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3428992" y="1071546"/>
            <a:ext cx="185738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14282" y="1071546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2285984" y="4357694"/>
            <a:ext cx="105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÷</a:t>
            </a:r>
            <a:endParaRPr lang="en-US" sz="1000" dirty="0"/>
          </a:p>
        </p:txBody>
      </p:sp>
      <p:sp>
        <p:nvSpPr>
          <p:cNvPr id="87" name="Rectangle 86"/>
          <p:cNvSpPr/>
          <p:nvPr/>
        </p:nvSpPr>
        <p:spPr>
          <a:xfrm>
            <a:off x="2285984" y="2571744"/>
            <a:ext cx="105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÷</a:t>
            </a:r>
            <a:endParaRPr lang="en-US" sz="1000" dirty="0"/>
          </a:p>
        </p:txBody>
      </p:sp>
      <p:sp>
        <p:nvSpPr>
          <p:cNvPr id="88" name="Rectangle 87"/>
          <p:cNvSpPr/>
          <p:nvPr/>
        </p:nvSpPr>
        <p:spPr>
          <a:xfrm>
            <a:off x="3357554" y="2714620"/>
            <a:ext cx="178595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85720" y="2786058"/>
            <a:ext cx="18573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357554" y="4714884"/>
            <a:ext cx="178595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4282" y="4786322"/>
            <a:ext cx="192882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00694" y="5000636"/>
            <a:ext cx="635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00694" y="3071810"/>
            <a:ext cx="635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43570" y="1285860"/>
            <a:ext cx="635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43174" y="21429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643702" y="1071546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572264" y="2857496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572264" y="4786322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5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 animBg="1"/>
      <p:bldP spid="85" grpId="0" animBg="1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100" grpId="0" animBg="1"/>
      <p:bldP spid="10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icaL1\Desktop\habib picture09\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81" y="0"/>
            <a:ext cx="95841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429000"/>
            <a:ext cx="617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3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57158" y="674678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6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357158" y="200024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ঢালী</a:t>
            </a:r>
            <a:endParaRPr lang="en-US" sz="5400" dirty="0" smtClean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bn-BD" sz="48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কুমিল্লা</a:t>
            </a:r>
            <a:r>
              <a:rPr lang="bn-BD" sz="40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                         </a:t>
            </a:r>
          </a:p>
          <a:p>
            <a:pPr algn="ctr">
              <a:buFont typeface="Arial" pitchFamily="34" charset="0"/>
              <a:buNone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0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1462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551695" y="2784789"/>
            <a:ext cx="6096000" cy="259080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প্রাথমিক গণিত 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0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0" y="145059"/>
            <a:ext cx="9067800" cy="6789141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0196" y="629984"/>
            <a:ext cx="8229600" cy="1676400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14488"/>
            <a:ext cx="8229600" cy="5143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 করতে পারবে</a:t>
            </a:r>
            <a:r>
              <a:rPr lang="bn-BD" sz="48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 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 করতে পারবে। </a:t>
            </a:r>
          </a:p>
          <a:p>
            <a:pPr algn="ctr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6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855"/>
            <a:ext cx="925484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aicaL1\Desktop\habib picture09\2648924-vector-image-of-addition-subtraction-multiplication-and-division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06" y="3520946"/>
            <a:ext cx="4080164" cy="2880115"/>
          </a:xfrm>
          <a:prstGeom prst="rect">
            <a:avLst/>
          </a:prstGeom>
          <a:noFill/>
          <a:ln>
            <a:solidFill>
              <a:srgbClr val="FFFF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25" y="69275"/>
            <a:ext cx="5210176" cy="2962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C:\Users\JaicaL1\Desktop\habib picture09\200px-Divide20by4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" y="304800"/>
            <a:ext cx="4409660" cy="620369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22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7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14282" y="5929330"/>
            <a:ext cx="2428892" cy="72432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5720" y="4857760"/>
            <a:ext cx="2074767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00298" y="3786190"/>
            <a:ext cx="4286248" cy="94872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14546" y="2786058"/>
            <a:ext cx="4572032" cy="78581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98454" y="1357298"/>
            <a:ext cx="6845546" cy="94872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75" y="145470"/>
            <a:ext cx="7944987" cy="9906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102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180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85" y="1617322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29" y="3970035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07220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01" y="607220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636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37" y="4999591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20" y="1617321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9" y="1600286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48" y="1614140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90" y="1583251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50" y="1614139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94" y="1614139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5" y="1572274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3900" y="0"/>
            <a:ext cx="10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7984" y="2786058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8 – 2 = 6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29454" y="4786322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4 – 2 = 2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58016" y="3857628"/>
            <a:ext cx="2285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6 – 2 = 4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786547" y="5786454"/>
            <a:ext cx="235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– 2 = 0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00430" y="5857892"/>
            <a:ext cx="2074767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85720" y="1428736"/>
            <a:ext cx="1878060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91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1" y="1625797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3" y="1642935"/>
            <a:ext cx="640080" cy="40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0" y="2786058"/>
            <a:ext cx="2024910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94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92893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0" y="292893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285720" y="3929066"/>
            <a:ext cx="2024910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111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928934"/>
            <a:ext cx="543043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75" y="3999459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3571868" y="4929198"/>
            <a:ext cx="2074767" cy="7670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11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07207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07207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86" y="4030973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7" y="4000504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46" y="4030973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34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2" grpId="0" animBg="1"/>
      <p:bldP spid="61" grpId="0" animBg="1"/>
      <p:bldP spid="59" grpId="0" animBg="1"/>
      <p:bldP spid="44" grpId="0" animBg="1"/>
      <p:bldP spid="3" grpId="0" animBg="1"/>
      <p:bldP spid="4" grpId="0"/>
      <p:bldP spid="8" grpId="0"/>
      <p:bldP spid="66" grpId="0"/>
      <p:bldP spid="85" grpId="0"/>
      <p:bldP spid="90" grpId="0"/>
      <p:bldP spid="69" grpId="0" animBg="1"/>
      <p:bldP spid="89" grpId="0" animBg="1"/>
      <p:bldP spid="93" grpId="0" animBg="1"/>
      <p:bldP spid="102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6.PNG"/>
          <p:cNvPicPr>
            <a:picLocks noChangeAspect="1"/>
          </p:cNvPicPr>
          <p:nvPr/>
        </p:nvPicPr>
        <p:blipFill>
          <a:blip r:embed="rId2"/>
          <a:srcRect t="16394"/>
          <a:stretch>
            <a:fillRect/>
          </a:stretch>
        </p:blipFill>
        <p:spPr>
          <a:xfrm>
            <a:off x="98522" y="26510"/>
            <a:ext cx="9045478" cy="683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4443" y="1820832"/>
            <a:ext cx="8695113" cy="9906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pic>
        <p:nvPicPr>
          <p:cNvPr id="16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8" y="205896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63" y="205896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79" y="2086667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7" y="205896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93" y="2098359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96" y="213253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38" y="215492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JaicaL1\Desktop\habib picture09\green-rose-36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1" y="2132532"/>
            <a:ext cx="822960" cy="5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86050" y="3214686"/>
            <a:ext cx="341990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2 × 4 = 8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215" y="4246360"/>
            <a:ext cx="846235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8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থেকে ২ করে  ৪ বার নেওয়া  যায় 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3473" y="5284716"/>
            <a:ext cx="388622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২ = ৪ 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3316" y="1697180"/>
            <a:ext cx="2107264" cy="126769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19321" y="1691630"/>
            <a:ext cx="2107264" cy="126769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14" y="1697180"/>
            <a:ext cx="2057386" cy="1215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56432" y="1697646"/>
            <a:ext cx="2057386" cy="1215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2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>
            <a:off x="1970962" y="1080706"/>
            <a:ext cx="2681637" cy="26633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1071546"/>
            <a:ext cx="2728872" cy="26816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00100" y="5410190"/>
            <a:ext cx="1928826" cy="1162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1500" dirty="0"/>
          </a:p>
        </p:txBody>
      </p:sp>
      <p:sp>
        <p:nvSpPr>
          <p:cNvPr id="12" name="Rounded Rectangle 11"/>
          <p:cNvSpPr/>
          <p:nvPr/>
        </p:nvSpPr>
        <p:spPr>
          <a:xfrm>
            <a:off x="519540" y="138540"/>
            <a:ext cx="802871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5" y="463632"/>
            <a:ext cx="902708" cy="825332"/>
          </a:xfrm>
          <a:prstGeom prst="rect">
            <a:avLst/>
          </a:prstGeom>
        </p:spPr>
      </p:pic>
      <p:pic>
        <p:nvPicPr>
          <p:cNvPr id="3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37" y="474020"/>
            <a:ext cx="902708" cy="825332"/>
          </a:xfrm>
          <a:prstGeom prst="rect">
            <a:avLst/>
          </a:prstGeom>
        </p:spPr>
      </p:pic>
      <p:pic>
        <p:nvPicPr>
          <p:cNvPr id="4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897" y="453263"/>
            <a:ext cx="902708" cy="825332"/>
          </a:xfrm>
          <a:prstGeom prst="rect">
            <a:avLst/>
          </a:prstGeom>
        </p:spPr>
      </p:pic>
      <p:pic>
        <p:nvPicPr>
          <p:cNvPr id="5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42" y="453263"/>
            <a:ext cx="902708" cy="825332"/>
          </a:xfrm>
          <a:prstGeom prst="rect">
            <a:avLst/>
          </a:prstGeom>
        </p:spPr>
      </p:pic>
      <p:pic>
        <p:nvPicPr>
          <p:cNvPr id="6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87" y="463632"/>
            <a:ext cx="902708" cy="825332"/>
          </a:xfrm>
          <a:prstGeom prst="rect">
            <a:avLst/>
          </a:prstGeom>
        </p:spPr>
      </p:pic>
      <p:pic>
        <p:nvPicPr>
          <p:cNvPr id="7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77" y="453263"/>
            <a:ext cx="902708" cy="825332"/>
          </a:xfrm>
          <a:prstGeom prst="rect">
            <a:avLst/>
          </a:prstGeom>
        </p:spPr>
      </p:pic>
      <p:pic>
        <p:nvPicPr>
          <p:cNvPr id="8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10" y="474020"/>
            <a:ext cx="902708" cy="825332"/>
          </a:xfrm>
          <a:prstGeom prst="rect">
            <a:avLst/>
          </a:prstGeom>
        </p:spPr>
      </p:pic>
      <p:pic>
        <p:nvPicPr>
          <p:cNvPr id="11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2" y="474037"/>
            <a:ext cx="902708" cy="82533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857488" y="1357298"/>
            <a:ext cx="3143272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15" name="Rounded Rectangle 14"/>
          <p:cNvSpPr/>
          <p:nvPr/>
        </p:nvSpPr>
        <p:spPr>
          <a:xfrm>
            <a:off x="436397" y="3782290"/>
            <a:ext cx="4163312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77" y="4100451"/>
            <a:ext cx="902708" cy="825332"/>
          </a:xfrm>
          <a:prstGeom prst="rect">
            <a:avLst/>
          </a:prstGeom>
        </p:spPr>
      </p:pic>
      <p:pic>
        <p:nvPicPr>
          <p:cNvPr id="17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04" y="4110839"/>
            <a:ext cx="902708" cy="825332"/>
          </a:xfrm>
          <a:prstGeom prst="rect">
            <a:avLst/>
          </a:prstGeom>
        </p:spPr>
      </p:pic>
      <p:pic>
        <p:nvPicPr>
          <p:cNvPr id="18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12" y="4110839"/>
            <a:ext cx="902708" cy="825332"/>
          </a:xfrm>
          <a:prstGeom prst="rect">
            <a:avLst/>
          </a:prstGeom>
        </p:spPr>
      </p:pic>
      <p:pic>
        <p:nvPicPr>
          <p:cNvPr id="19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9" y="4110856"/>
            <a:ext cx="902708" cy="82533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675911" y="3782290"/>
            <a:ext cx="4163312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16" y="4100451"/>
            <a:ext cx="902708" cy="825332"/>
          </a:xfrm>
          <a:prstGeom prst="rect">
            <a:avLst/>
          </a:prstGeom>
        </p:spPr>
      </p:pic>
      <p:pic>
        <p:nvPicPr>
          <p:cNvPr id="22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43" y="4110839"/>
            <a:ext cx="902708" cy="825332"/>
          </a:xfrm>
          <a:prstGeom prst="rect">
            <a:avLst/>
          </a:prstGeom>
        </p:spPr>
      </p:pic>
      <p:pic>
        <p:nvPicPr>
          <p:cNvPr id="23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1" y="4110839"/>
            <a:ext cx="902708" cy="825332"/>
          </a:xfrm>
          <a:prstGeom prst="rect">
            <a:avLst/>
          </a:prstGeom>
        </p:spPr>
      </p:pic>
      <p:pic>
        <p:nvPicPr>
          <p:cNvPr id="24" name="Content Placeholder 3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48" y="4110856"/>
            <a:ext cx="902708" cy="82533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614484" y="5366622"/>
            <a:ext cx="2100919" cy="1205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15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0364" y="5842337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২ = 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  <p:bldP spid="15" grpId="0" animBg="1"/>
      <p:bldP spid="20" grpId="0" animBg="1"/>
      <p:bldP spid="28" grpId="0" animBg="1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561</TotalTime>
  <Words>120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JaicaL1</dc:creator>
  <cp:lastModifiedBy>bms</cp:lastModifiedBy>
  <cp:revision>54</cp:revision>
  <dcterms:created xsi:type="dcterms:W3CDTF">2006-08-16T00:00:00Z</dcterms:created>
  <dcterms:modified xsi:type="dcterms:W3CDTF">2013-06-09T10:22:59Z</dcterms:modified>
</cp:coreProperties>
</file>