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4" r:id="rId10"/>
    <p:sldId id="266" r:id="rId11"/>
    <p:sldId id="267" r:id="rId12"/>
    <p:sldId id="274" r:id="rId13"/>
    <p:sldId id="268" r:id="rId14"/>
    <p:sldId id="269" r:id="rId15"/>
    <p:sldId id="270" r:id="rId16"/>
    <p:sldId id="272" r:id="rId17"/>
    <p:sldId id="271" r:id="rId18"/>
    <p:sldId id="273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3DDB4"/>
    <a:srgbClr val="FF00FF"/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30" autoAdjust="0"/>
    <p:restoredTop sz="99642" autoAdjust="0"/>
  </p:normalViewPr>
  <p:slideViewPr>
    <p:cSldViewPr>
      <p:cViewPr varScale="1">
        <p:scale>
          <a:sx n="73" d="100"/>
          <a:sy n="73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EBA1BC-C6C8-4EF5-A196-9C09B6279C8A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C7B1499-45E3-4419-A240-48FC41B0AAE8}">
      <dgm:prSet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pPr rtl="0"/>
          <a:r>
            <a:rPr lang="bn-BD" sz="8000" b="1" dirty="0" smtClean="0">
              <a:solidFill>
                <a:schemeClr val="accent2">
                  <a:lumMod val="75000"/>
                </a:schemeClr>
              </a:solidFill>
            </a:rPr>
            <a:t>শিখনফল</a:t>
          </a:r>
          <a:endParaRPr lang="en-US" sz="8000" b="1" dirty="0">
            <a:solidFill>
              <a:schemeClr val="accent2">
                <a:lumMod val="75000"/>
              </a:schemeClr>
            </a:solidFill>
          </a:endParaRPr>
        </a:p>
      </dgm:t>
    </dgm:pt>
    <dgm:pt modelId="{D86142D0-A6B7-4FE3-A7F5-23148195FECB}" type="parTrans" cxnId="{28F22E92-5FCE-4146-B444-3DD24B729904}">
      <dgm:prSet/>
      <dgm:spPr/>
      <dgm:t>
        <a:bodyPr/>
        <a:lstStyle/>
        <a:p>
          <a:endParaRPr lang="en-US"/>
        </a:p>
      </dgm:t>
    </dgm:pt>
    <dgm:pt modelId="{FE54963E-4575-4297-9207-024F7DB42942}" type="sibTrans" cxnId="{28F22E92-5FCE-4146-B444-3DD24B729904}">
      <dgm:prSet/>
      <dgm:spPr/>
      <dgm:t>
        <a:bodyPr/>
        <a:lstStyle/>
        <a:p>
          <a:endParaRPr lang="en-US"/>
        </a:p>
      </dgm:t>
    </dgm:pt>
    <dgm:pt modelId="{4B1B9BB3-E65F-487E-9B73-58F3E6DB74FB}" type="pres">
      <dgm:prSet presAssocID="{ACEBA1BC-C6C8-4EF5-A196-9C09B6279C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9BF310-42F9-42E3-A982-A667B668856C}" type="pres">
      <dgm:prSet presAssocID="{ACEBA1BC-C6C8-4EF5-A196-9C09B6279C8A}" presName="vNodes" presStyleCnt="0"/>
      <dgm:spPr/>
    </dgm:pt>
    <dgm:pt modelId="{4D1E26BC-E4B3-4497-9F51-FED2605F0BB6}" type="pres">
      <dgm:prSet presAssocID="{ACEBA1BC-C6C8-4EF5-A196-9C09B6279C8A}" presName="lastNode" presStyleLbl="node1" presStyleIdx="0" presStyleCnt="1" custScaleX="286543" custLinFactNeighborX="0" custLinFactNeighborY="-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F22E92-5FCE-4146-B444-3DD24B729904}" srcId="{ACEBA1BC-C6C8-4EF5-A196-9C09B6279C8A}" destId="{9C7B1499-45E3-4419-A240-48FC41B0AAE8}" srcOrd="0" destOrd="0" parTransId="{D86142D0-A6B7-4FE3-A7F5-23148195FECB}" sibTransId="{FE54963E-4575-4297-9207-024F7DB42942}"/>
    <dgm:cxn modelId="{9CC82608-C2A8-4236-9344-8D2A32188F9C}" type="presOf" srcId="{9C7B1499-45E3-4419-A240-48FC41B0AAE8}" destId="{4D1E26BC-E4B3-4497-9F51-FED2605F0BB6}" srcOrd="0" destOrd="0" presId="urn:microsoft.com/office/officeart/2005/8/layout/equation2"/>
    <dgm:cxn modelId="{28480C98-19EC-4898-B907-19008E97A2E8}" type="presOf" srcId="{ACEBA1BC-C6C8-4EF5-A196-9C09B6279C8A}" destId="{4B1B9BB3-E65F-487E-9B73-58F3E6DB74FB}" srcOrd="0" destOrd="0" presId="urn:microsoft.com/office/officeart/2005/8/layout/equation2"/>
    <dgm:cxn modelId="{BA2D084A-AB20-4F60-8E16-F4E13EDC27EA}" type="presParOf" srcId="{4B1B9BB3-E65F-487E-9B73-58F3E6DB74FB}" destId="{449BF310-42F9-42E3-A982-A667B668856C}" srcOrd="0" destOrd="0" presId="urn:microsoft.com/office/officeart/2005/8/layout/equation2"/>
    <dgm:cxn modelId="{92E51343-850D-45A1-B860-745DFDD20974}" type="presParOf" srcId="{4B1B9BB3-E65F-487E-9B73-58F3E6DB74FB}" destId="{4D1E26BC-E4B3-4497-9F51-FED2605F0BB6}" srcOrd="1" destOrd="0" presId="urn:microsoft.com/office/officeart/2005/8/layout/equati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F4D8E1-709E-4FDB-A4D9-ADB19B3557B3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03D60A35-B86E-49FF-9FEC-18922D60B32B}">
      <dgm:prSet phldrT="[Text]" phldr="1"/>
      <dgm:spPr/>
      <dgm:t>
        <a:bodyPr/>
        <a:lstStyle/>
        <a:p>
          <a:endParaRPr lang="en-US" dirty="0"/>
        </a:p>
      </dgm:t>
    </dgm:pt>
    <dgm:pt modelId="{D8282A33-0CC8-4DEF-BC47-8E222594C001}" type="parTrans" cxnId="{FC4558BB-A451-42D3-942D-8BEA03B42126}">
      <dgm:prSet/>
      <dgm:spPr/>
      <dgm:t>
        <a:bodyPr/>
        <a:lstStyle/>
        <a:p>
          <a:endParaRPr lang="en-US"/>
        </a:p>
      </dgm:t>
    </dgm:pt>
    <dgm:pt modelId="{2900377E-803E-4A0D-9C3D-FA3532AB89E2}" type="sibTrans" cxnId="{FC4558BB-A451-42D3-942D-8BEA03B42126}">
      <dgm:prSet/>
      <dgm:spPr/>
      <dgm:t>
        <a:bodyPr/>
        <a:lstStyle/>
        <a:p>
          <a:endParaRPr lang="en-US"/>
        </a:p>
      </dgm:t>
    </dgm:pt>
    <dgm:pt modelId="{9A5BB564-A977-4CEA-818F-0635749FC1B7}">
      <dgm:prSet phldrT="[Text]" phldr="1"/>
      <dgm:spPr/>
      <dgm:t>
        <a:bodyPr/>
        <a:lstStyle/>
        <a:p>
          <a:endParaRPr lang="en-US" dirty="0"/>
        </a:p>
      </dgm:t>
    </dgm:pt>
    <dgm:pt modelId="{20849BFD-D464-4900-9984-D70FE3CBFD28}" type="parTrans" cxnId="{7D3B0424-5D23-4A1A-A41E-B73B11DC7DC3}">
      <dgm:prSet/>
      <dgm:spPr/>
      <dgm:t>
        <a:bodyPr/>
        <a:lstStyle/>
        <a:p>
          <a:endParaRPr lang="en-US"/>
        </a:p>
      </dgm:t>
    </dgm:pt>
    <dgm:pt modelId="{8AB62DC8-BC3D-4308-AC0C-6C383613269A}" type="sibTrans" cxnId="{7D3B0424-5D23-4A1A-A41E-B73B11DC7DC3}">
      <dgm:prSet/>
      <dgm:spPr/>
      <dgm:t>
        <a:bodyPr/>
        <a:lstStyle/>
        <a:p>
          <a:endParaRPr lang="en-US"/>
        </a:p>
      </dgm:t>
    </dgm:pt>
    <dgm:pt modelId="{41E3E78E-BC6D-4790-B09D-C5ECB04CC557}" type="pres">
      <dgm:prSet presAssocID="{BCF4D8E1-709E-4FDB-A4D9-ADB19B3557B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A888F5D-4FEA-47D1-B230-A1E4856BA275}" type="pres">
      <dgm:prSet presAssocID="{03D60A35-B86E-49FF-9FEC-18922D60B32B}" presName="linNode" presStyleCnt="0"/>
      <dgm:spPr/>
    </dgm:pt>
    <dgm:pt modelId="{82E50FEB-2B63-48A2-8A2E-A7DD6429C78B}" type="pres">
      <dgm:prSet presAssocID="{03D60A35-B86E-49FF-9FEC-18922D60B32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BFE69-C9C5-4040-B4AE-479214F3B75F}" type="pres">
      <dgm:prSet presAssocID="{03D60A35-B86E-49FF-9FEC-18922D60B32B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94209-26D2-4B20-AF6F-26FE1090606F}" type="pres">
      <dgm:prSet presAssocID="{2900377E-803E-4A0D-9C3D-FA3532AB89E2}" presName="spacing" presStyleCnt="0"/>
      <dgm:spPr/>
    </dgm:pt>
    <dgm:pt modelId="{2D898338-95BC-451C-BFE8-506FF4D7139F}" type="pres">
      <dgm:prSet presAssocID="{9A5BB564-A977-4CEA-818F-0635749FC1B7}" presName="linNode" presStyleCnt="0"/>
      <dgm:spPr/>
    </dgm:pt>
    <dgm:pt modelId="{5C4EC537-F94D-433D-8217-B70937D11784}" type="pres">
      <dgm:prSet presAssocID="{9A5BB564-A977-4CEA-818F-0635749FC1B7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8331E-8ACF-46CC-ACAE-E8EC09CD8F56}" type="pres">
      <dgm:prSet presAssocID="{9A5BB564-A977-4CEA-818F-0635749FC1B7}" presName="childShp" presStyleLbl="bgAccFollowNode1" presStyleIdx="1" presStyleCnt="2" custLinFactNeighborX="0" custLinFactNeighborY="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7BD2AC-0D44-49EF-BEEE-E17D1E061DB3}" type="presOf" srcId="{03D60A35-B86E-49FF-9FEC-18922D60B32B}" destId="{82E50FEB-2B63-48A2-8A2E-A7DD6429C78B}" srcOrd="0" destOrd="0" presId="urn:microsoft.com/office/officeart/2005/8/layout/vList6"/>
    <dgm:cxn modelId="{0B16DB01-7E43-48EC-A112-0020FB943B5E}" type="presOf" srcId="{BCF4D8E1-709E-4FDB-A4D9-ADB19B3557B3}" destId="{41E3E78E-BC6D-4790-B09D-C5ECB04CC557}" srcOrd="0" destOrd="0" presId="urn:microsoft.com/office/officeart/2005/8/layout/vList6"/>
    <dgm:cxn modelId="{FC4558BB-A451-42D3-942D-8BEA03B42126}" srcId="{BCF4D8E1-709E-4FDB-A4D9-ADB19B3557B3}" destId="{03D60A35-B86E-49FF-9FEC-18922D60B32B}" srcOrd="0" destOrd="0" parTransId="{D8282A33-0CC8-4DEF-BC47-8E222594C001}" sibTransId="{2900377E-803E-4A0D-9C3D-FA3532AB89E2}"/>
    <dgm:cxn modelId="{F08347A5-70AB-4356-8C7A-B67FE3150219}" type="presOf" srcId="{9A5BB564-A977-4CEA-818F-0635749FC1B7}" destId="{5C4EC537-F94D-433D-8217-B70937D11784}" srcOrd="0" destOrd="0" presId="urn:microsoft.com/office/officeart/2005/8/layout/vList6"/>
    <dgm:cxn modelId="{7D3B0424-5D23-4A1A-A41E-B73B11DC7DC3}" srcId="{BCF4D8E1-709E-4FDB-A4D9-ADB19B3557B3}" destId="{9A5BB564-A977-4CEA-818F-0635749FC1B7}" srcOrd="1" destOrd="0" parTransId="{20849BFD-D464-4900-9984-D70FE3CBFD28}" sibTransId="{8AB62DC8-BC3D-4308-AC0C-6C383613269A}"/>
    <dgm:cxn modelId="{53CB9CE5-8FC9-445A-B3BA-AD4E473A82D5}" type="presParOf" srcId="{41E3E78E-BC6D-4790-B09D-C5ECB04CC557}" destId="{0A888F5D-4FEA-47D1-B230-A1E4856BA275}" srcOrd="0" destOrd="0" presId="urn:microsoft.com/office/officeart/2005/8/layout/vList6"/>
    <dgm:cxn modelId="{D71E5C2A-5FA1-47F1-B8C9-CA1DDB9C49E6}" type="presParOf" srcId="{0A888F5D-4FEA-47D1-B230-A1E4856BA275}" destId="{82E50FEB-2B63-48A2-8A2E-A7DD6429C78B}" srcOrd="0" destOrd="0" presId="urn:microsoft.com/office/officeart/2005/8/layout/vList6"/>
    <dgm:cxn modelId="{BE5FE168-F3C0-424A-B809-E22F69B18361}" type="presParOf" srcId="{0A888F5D-4FEA-47D1-B230-A1E4856BA275}" destId="{987BFE69-C9C5-4040-B4AE-479214F3B75F}" srcOrd="1" destOrd="0" presId="urn:microsoft.com/office/officeart/2005/8/layout/vList6"/>
    <dgm:cxn modelId="{60C9E6B4-3BC8-4949-9FFE-96862CCCAAAB}" type="presParOf" srcId="{41E3E78E-BC6D-4790-B09D-C5ECB04CC557}" destId="{4C394209-26D2-4B20-AF6F-26FE1090606F}" srcOrd="1" destOrd="0" presId="urn:microsoft.com/office/officeart/2005/8/layout/vList6"/>
    <dgm:cxn modelId="{D43F4D5B-9238-41E5-8C77-6E693269FD13}" type="presParOf" srcId="{41E3E78E-BC6D-4790-B09D-C5ECB04CC557}" destId="{2D898338-95BC-451C-BFE8-506FF4D7139F}" srcOrd="2" destOrd="0" presId="urn:microsoft.com/office/officeart/2005/8/layout/vList6"/>
    <dgm:cxn modelId="{394E6AC8-500C-4E13-BE33-3EE91C1E0EB0}" type="presParOf" srcId="{2D898338-95BC-451C-BFE8-506FF4D7139F}" destId="{5C4EC537-F94D-433D-8217-B70937D11784}" srcOrd="0" destOrd="0" presId="urn:microsoft.com/office/officeart/2005/8/layout/vList6"/>
    <dgm:cxn modelId="{99E64672-1922-40E7-8B39-62F4E500C5D8}" type="presParOf" srcId="{2D898338-95BC-451C-BFE8-506FF4D7139F}" destId="{8D48331E-8ACF-46CC-ACAE-E8EC09CD8F56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2.xml"/><Relationship Id="rId7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333500" y="-1333504"/>
            <a:ext cx="6858003" cy="9525003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</p:pic>
      <p:sp>
        <p:nvSpPr>
          <p:cNvPr id="6" name="TextBox 5"/>
          <p:cNvSpPr txBox="1"/>
          <p:nvPr/>
        </p:nvSpPr>
        <p:spPr>
          <a:xfrm>
            <a:off x="2514600" y="3581400"/>
            <a:ext cx="4114800" cy="156966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bn-BD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স্বাগতম</a:t>
            </a:r>
            <a:endParaRPr lang="en-US" sz="9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Donut 6"/>
          <p:cNvSpPr/>
          <p:nvPr/>
        </p:nvSpPr>
        <p:spPr>
          <a:xfrm>
            <a:off x="990600" y="2133600"/>
            <a:ext cx="7162800" cy="3962400"/>
          </a:xfrm>
          <a:prstGeom prst="donu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5943600" y="2438400"/>
            <a:ext cx="838200" cy="762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4038600" y="2133600"/>
            <a:ext cx="914400" cy="838200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2590800" y="2286000"/>
            <a:ext cx="914400" cy="838200"/>
          </a:xfrm>
          <a:prstGeom prst="star5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5-Point Star 13"/>
          <p:cNvSpPr/>
          <p:nvPr/>
        </p:nvSpPr>
        <p:spPr>
          <a:xfrm>
            <a:off x="1219200" y="3048000"/>
            <a:ext cx="914400" cy="914400"/>
          </a:xfrm>
          <a:prstGeom prst="star5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5-Point Star 14"/>
          <p:cNvSpPr/>
          <p:nvPr/>
        </p:nvSpPr>
        <p:spPr>
          <a:xfrm>
            <a:off x="3962400" y="5181600"/>
            <a:ext cx="914400" cy="838200"/>
          </a:xfrm>
          <a:prstGeom prst="star5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5-Point Star 15"/>
          <p:cNvSpPr/>
          <p:nvPr/>
        </p:nvSpPr>
        <p:spPr>
          <a:xfrm>
            <a:off x="2133600" y="4648200"/>
            <a:ext cx="914400" cy="914400"/>
          </a:xfrm>
          <a:prstGeom prst="star5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5-Point Star 16"/>
          <p:cNvSpPr/>
          <p:nvPr/>
        </p:nvSpPr>
        <p:spPr>
          <a:xfrm>
            <a:off x="5943600" y="4800600"/>
            <a:ext cx="914400" cy="914400"/>
          </a:xfrm>
          <a:prstGeom prst="star5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5-Point Star 17"/>
          <p:cNvSpPr/>
          <p:nvPr/>
        </p:nvSpPr>
        <p:spPr>
          <a:xfrm>
            <a:off x="7162800" y="3581400"/>
            <a:ext cx="914400" cy="914400"/>
          </a:xfrm>
          <a:prstGeom prst="star5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ni18-Red Skies 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big-tree1-550x3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24400" cy="5791200"/>
          </a:xfrm>
          <a:prstGeom prst="rect">
            <a:avLst/>
          </a:prstGeom>
        </p:spPr>
      </p:pic>
      <p:pic>
        <p:nvPicPr>
          <p:cNvPr id="4" name="Picture 3" descr="800px-Fortunella_margarita_(small_tree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0"/>
            <a:ext cx="4419600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019800"/>
            <a:ext cx="3886200" cy="8382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বড়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5791200"/>
            <a:ext cx="4419600" cy="1015663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ছোট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haka 2011_07_12 0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76800" cy="6172200"/>
          </a:xfrm>
          <a:prstGeom prst="rect">
            <a:avLst/>
          </a:prstGeom>
        </p:spPr>
      </p:pic>
      <p:pic>
        <p:nvPicPr>
          <p:cNvPr id="3" name="Picture 2" descr="17579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0"/>
            <a:ext cx="4267199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172200"/>
            <a:ext cx="4800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বড়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6172200"/>
            <a:ext cx="4343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ছোট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 c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096000"/>
          </a:xfrm>
          <a:prstGeom prst="rect">
            <a:avLst/>
          </a:prstGeom>
        </p:spPr>
      </p:pic>
      <p:pic>
        <p:nvPicPr>
          <p:cNvPr id="3" name="Picture 2" descr="small_car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96000"/>
            <a:ext cx="45720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/>
              <a:t>বড়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6096000"/>
            <a:ext cx="45720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</a:rPr>
              <a:t>ছোট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12-0707-3012-5859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4876800" cy="61722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</p:pic>
      <p:pic>
        <p:nvPicPr>
          <p:cNvPr id="3" name="Picture 2" descr="33512-Clipart-Illustration-Of-A-Short-Yellow-Pencil-With-An-Eraser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76800" y="0"/>
            <a:ext cx="4267200" cy="6172200"/>
          </a:xfrm>
          <a:prstGeom prst="rect">
            <a:avLst/>
          </a:prstGeom>
          <a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</p:pic>
      <p:sp>
        <p:nvSpPr>
          <p:cNvPr id="4" name="TextBox 3"/>
          <p:cNvSpPr txBox="1"/>
          <p:nvPr/>
        </p:nvSpPr>
        <p:spPr>
          <a:xfrm>
            <a:off x="0" y="6172201"/>
            <a:ext cx="48768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50"/>
                </a:solidFill>
              </a:rPr>
              <a:t>লম্বা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6172201"/>
            <a:ext cx="42672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50"/>
                </a:solidFill>
              </a:rPr>
              <a:t>খাটো</a:t>
            </a:r>
            <a:endParaRPr lang="en-US" sz="4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na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Straight_Scale_Rul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28601" y="1904999"/>
            <a:ext cx="6248400" cy="2438402"/>
          </a:xfrm>
          <a:prstGeom prst="rect">
            <a:avLst/>
          </a:prstGeom>
        </p:spPr>
      </p:pic>
      <p:pic>
        <p:nvPicPr>
          <p:cNvPr id="5" name="Picture 4" descr="26437.jp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05400" y="2119312"/>
            <a:ext cx="2286000" cy="40528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6248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</a:rPr>
              <a:t>লম্বা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62484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</a:rPr>
              <a:t>খাটো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48400"/>
            <a:ext cx="45720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</a:rPr>
              <a:t>খাটো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6248400"/>
            <a:ext cx="457200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</a:rPr>
              <a:t>লম্বা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304800"/>
            <a:ext cx="8153400" cy="4770537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মূল্যায়ণঃ</a:t>
            </a:r>
          </a:p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সময়-১৫মিনিট</a:t>
            </a:r>
            <a:r>
              <a:rPr lang="bn-BD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Picture 4" descr="qw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5029200"/>
            <a:ext cx="2514600" cy="1828800"/>
          </a:xfrm>
          <a:prstGeom prst="cloud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9600"/>
            <a:ext cx="91440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ছবি দেখে ছোট- বড়, লম্বা- খাটো লেখঃ</a:t>
            </a:r>
            <a:endParaRPr lang="en-US" sz="40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image_football00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47800"/>
            <a:ext cx="3657600" cy="2514600"/>
          </a:xfrm>
          <a:prstGeom prst="ellipse">
            <a:avLst/>
          </a:prstGeom>
        </p:spPr>
      </p:pic>
      <p:pic>
        <p:nvPicPr>
          <p:cNvPr id="6" name="Picture 5" descr="egg-icon.jpg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4343400"/>
            <a:ext cx="3505200" cy="2514600"/>
          </a:xfrm>
          <a:prstGeom prst="teardrop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t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52400"/>
          <a:ext cx="6096000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670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3DDB4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524000" y="35052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big_pencil.jp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00200" y="228600"/>
            <a:ext cx="2895599" cy="3200400"/>
          </a:xfrm>
          <a:prstGeom prst="rect">
            <a:avLst/>
          </a:prstGeom>
        </p:spPr>
      </p:pic>
      <p:pic>
        <p:nvPicPr>
          <p:cNvPr id="11" name="Picture 10" descr="33512-Clipart-Illustration-Of-A-Short-Yellow-Pencil-With-An-Eras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442" y="3494622"/>
            <a:ext cx="2925358" cy="3331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</p:pic>
      <p:sp>
        <p:nvSpPr>
          <p:cNvPr id="3" name="TextBox 2"/>
          <p:cNvSpPr txBox="1"/>
          <p:nvPr/>
        </p:nvSpPr>
        <p:spPr>
          <a:xfrm>
            <a:off x="4191000" y="4267200"/>
            <a:ext cx="4419600" cy="221599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বিদায়</a:t>
            </a:r>
            <a:endParaRPr lang="en-US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al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0"/>
            <a:ext cx="7391400" cy="1446550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8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শিক্ষক</a:t>
            </a:r>
            <a:r>
              <a:rPr lang="en-US" sz="8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8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পরিচিতি</a:t>
            </a:r>
            <a:endParaRPr lang="en-US" sz="8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0574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মাসুমা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আকতার</a:t>
            </a:r>
            <a:endParaRPr lang="en-US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4800" b="1" dirty="0" err="1" smtClean="0">
                <a:ln w="11430"/>
                <a:solidFill>
                  <a:srgbClr val="FF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সহকারি</a:t>
            </a:r>
            <a:r>
              <a:rPr lang="en-US" sz="4800" b="1" dirty="0" smtClean="0">
                <a:ln w="11430"/>
                <a:solidFill>
                  <a:srgbClr val="FF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FF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শিক্ষক</a:t>
            </a:r>
            <a:endParaRPr lang="en-US" sz="4800" b="1" dirty="0" smtClean="0">
              <a:ln w="11430"/>
              <a:solidFill>
                <a:srgbClr val="FF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ওছখালী</a:t>
            </a:r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আলীয়া</a:t>
            </a:r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মডেল</a:t>
            </a:r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সঃ</a:t>
            </a:r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প্রাঃ</a:t>
            </a:r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বিঃ</a:t>
            </a:r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।</a:t>
            </a:r>
          </a:p>
          <a:p>
            <a:pPr algn="ctr"/>
            <a:r>
              <a:rPr lang="en-US" sz="4800" b="1" dirty="0" err="1" smtClean="0">
                <a:ln w="11430"/>
                <a:solidFill>
                  <a:srgbClr val="93DDB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হাতিয়া-নোয়াখালী</a:t>
            </a:r>
            <a:r>
              <a:rPr lang="en-US" sz="4800" b="1" dirty="0" smtClean="0">
                <a:ln w="11430"/>
                <a:solidFill>
                  <a:srgbClr val="93DDB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।</a:t>
            </a:r>
            <a:endParaRPr lang="en-US" sz="4800" b="1" dirty="0">
              <a:ln w="11430"/>
              <a:solidFill>
                <a:srgbClr val="93DDB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ter21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228600"/>
            <a:ext cx="6781800" cy="1200329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পাঠ পরিচিতি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47800"/>
            <a:ext cx="9144000" cy="5004852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শ্রেণিঃ১ম</a:t>
            </a:r>
          </a:p>
          <a:p>
            <a:r>
              <a:rPr lang="bn-BD" sz="4000" b="1" dirty="0" smtClean="0">
                <a:solidFill>
                  <a:srgbClr val="00B0F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বিষয়ঃ গণিত</a:t>
            </a:r>
          </a:p>
          <a:p>
            <a:r>
              <a:rPr lang="bn-BD" sz="4000" b="1" dirty="0" smtClean="0">
                <a:solidFill>
                  <a:schemeClr val="accent2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পাঠ শিরোনামঃ তুলনা</a:t>
            </a:r>
          </a:p>
          <a:p>
            <a:r>
              <a:rPr lang="bn-BD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পাঠ্যাংশঃ ছোট-বড়,লম্বা-খাটো।</a:t>
            </a:r>
          </a:p>
          <a:p>
            <a:r>
              <a:rPr lang="bn-BD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সময়ঃ৪৫মিনিট।</a:t>
            </a:r>
          </a:p>
          <a:p>
            <a:r>
              <a:rPr lang="bn-BD" sz="4000" b="1" dirty="0" smtClean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তারিখঃ৯-৯-২০১২ইং। </a:t>
            </a:r>
            <a:endParaRPr lang="en-US" sz="4000" b="1" dirty="0">
              <a:solidFill>
                <a:srgbClr val="C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/>
        </p:nvGraphicFramePr>
        <p:xfrm>
          <a:off x="914400" y="228600"/>
          <a:ext cx="7772400" cy="186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819400"/>
            <a:ext cx="9144000" cy="175432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শিক্ষার্থীরা ছোট-বড়,লম্বা-খাটো তুলনা করে লিখতে পারবে।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84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6" name="Flowchart: Punched Tape 5"/>
          <p:cNvSpPr/>
          <p:nvPr/>
        </p:nvSpPr>
        <p:spPr>
          <a:xfrm>
            <a:off x="609600" y="0"/>
            <a:ext cx="7848600" cy="4038600"/>
          </a:xfrm>
          <a:prstGeom prst="flowChartPunchedTap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নিরাপদ পরিবেশ সৃষ্টিঃ </a:t>
            </a:r>
            <a:endParaRPr lang="en-US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6200000" flipH="1">
            <a:off x="6286500" y="4914900"/>
            <a:ext cx="990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3886200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ছবি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1200" y="25146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8000"/>
                </a:solidFill>
              </a:rPr>
              <a:t>সময়ঃ৫মিনিট</a:t>
            </a:r>
            <a:endParaRPr lang="en-US" sz="3600" b="1" dirty="0">
              <a:solidFill>
                <a:srgbClr val="008000"/>
              </a:solidFill>
            </a:endParaRPr>
          </a:p>
        </p:txBody>
      </p:sp>
      <p:pic>
        <p:nvPicPr>
          <p:cNvPr id="18" name="Picture 17" descr="qw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67200"/>
            <a:ext cx="2209800" cy="2590800"/>
          </a:xfrm>
          <a:prstGeom prst="star7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8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বড় হাতি ও ছোট হাতি</a:t>
            </a:r>
            <a:endParaRPr lang="en-US" sz="4000" b="1" dirty="0">
              <a:solidFill>
                <a:srgbClr val="008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42_Toshiba_Notebooks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kh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29200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0960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accent4">
                    <a:lumMod val="50000"/>
                  </a:schemeClr>
                </a:solidFill>
              </a:rPr>
              <a:t>বড়ফুল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60960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8000"/>
                </a:solidFill>
              </a:rPr>
              <a:t>ছোটফুল</a:t>
            </a:r>
            <a:r>
              <a:rPr lang="bn-BD" b="1" dirty="0" smtClean="0"/>
              <a:t> </a:t>
            </a:r>
            <a:endParaRPr lang="en-US" b="1" dirty="0"/>
          </a:p>
        </p:txBody>
      </p:sp>
      <p:pic>
        <p:nvPicPr>
          <p:cNvPr id="8" name="Picture 7" descr="1058631126_ae853bea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0"/>
            <a:ext cx="41148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0"/>
            <a:ext cx="8229600" cy="4855190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476"/>
              </a:avLst>
            </a:prstTxWarp>
            <a:spAutoFit/>
          </a:bodyPr>
          <a:lstStyle/>
          <a:p>
            <a:pPr algn="ctr"/>
            <a:r>
              <a:rPr lang="bn-BD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উপস্হাপন</a:t>
            </a:r>
          </a:p>
          <a:p>
            <a:pPr algn="ctr"/>
            <a:r>
              <a:rPr lang="bn-BD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সময়ঃ২০মিনিট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4" descr="21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007368"/>
            <a:ext cx="3755709" cy="2850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21_Strip_Windows_Softwa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0"/>
            <a:ext cx="8229600" cy="5078313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6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বাস্তব</a:t>
            </a:r>
            <a:r>
              <a:rPr lang="en-US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উপকরণ</a:t>
            </a:r>
            <a:r>
              <a:rPr lang="bn-BD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ও ছবিঃ </a:t>
            </a:r>
            <a:endParaRPr lang="en-US" sz="66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গাছ, </a:t>
            </a:r>
            <a:r>
              <a:rPr lang="bn-BD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স্কেল</a:t>
            </a:r>
            <a:r>
              <a:rPr lang="bn-BD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</a:t>
            </a:r>
            <a:r>
              <a:rPr lang="en-US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মানুষ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পেনসিল)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 descr="5687_Flower_Widescreen_image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5029200"/>
            <a:ext cx="3810000" cy="1828800"/>
          </a:xfrm>
          <a:prstGeom prst="star6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89</Words>
  <Application>Microsoft Office PowerPoint</Application>
  <PresentationFormat>On-screen Show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</dc:creator>
  <cp:lastModifiedBy>Sujon</cp:lastModifiedBy>
  <cp:revision>136</cp:revision>
  <dcterms:created xsi:type="dcterms:W3CDTF">2006-08-16T00:00:00Z</dcterms:created>
  <dcterms:modified xsi:type="dcterms:W3CDTF">2013-03-18T06:46:36Z</dcterms:modified>
</cp:coreProperties>
</file>