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3" r:id="rId7"/>
    <p:sldId id="267" r:id="rId8"/>
    <p:sldId id="264" r:id="rId9"/>
    <p:sldId id="265" r:id="rId10"/>
    <p:sldId id="266" r:id="rId11"/>
    <p:sldId id="282" r:id="rId12"/>
    <p:sldId id="270" r:id="rId13"/>
    <p:sldId id="284" r:id="rId14"/>
    <p:sldId id="286" r:id="rId15"/>
    <p:sldId id="274" r:id="rId16"/>
    <p:sldId id="289" r:id="rId17"/>
    <p:sldId id="280" r:id="rId18"/>
    <p:sldId id="291" r:id="rId19"/>
    <p:sldId id="279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  <a:srgbClr val="009900"/>
    <a:srgbClr val="3333FF"/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61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1018-A910-473B-B0E2-CB87497D0A41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9612F-E15A-4A7D-A81B-74E3B8910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9612F-E15A-4A7D-A81B-74E3B89101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ring Wallpapers 15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jh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1250004" y="2133600"/>
            <a:ext cx="640080" cy="1203350"/>
          </a:xfrm>
          <a:prstGeom prst="rect">
            <a:avLst/>
          </a:prstGeom>
        </p:spPr>
      </p:pic>
      <p:pic>
        <p:nvPicPr>
          <p:cNvPr id="11" name="Picture 10" descr="jh.gif"/>
          <p:cNvPicPr>
            <a:picLocks noChangeAspect="1"/>
          </p:cNvPicPr>
          <p:nvPr/>
        </p:nvPicPr>
        <p:blipFill>
          <a:blip r:embed="rId4">
            <a:lum bright="20000" contrast="30000"/>
          </a:blip>
          <a:stretch>
            <a:fillRect/>
          </a:stretch>
        </p:blipFill>
        <p:spPr>
          <a:xfrm rot="3216753">
            <a:off x="3316521" y="2393831"/>
            <a:ext cx="686607" cy="1203350"/>
          </a:xfrm>
          <a:prstGeom prst="rect">
            <a:avLst/>
          </a:prstGeom>
        </p:spPr>
      </p:pic>
      <p:pic>
        <p:nvPicPr>
          <p:cNvPr id="12" name="Picture 11" descr="jh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440783" flipH="1">
            <a:off x="6303655" y="2422290"/>
            <a:ext cx="713466" cy="12537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152401"/>
            <a:ext cx="60198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000" b="1" dirty="0" smtClean="0">
                <a:ln>
                  <a:solidFill>
                    <a:srgbClr val="FF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4495800"/>
            <a:ext cx="4648200" cy="24078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9600" b="1" dirty="0" smtClean="0">
                <a:ln>
                  <a:solidFill>
                    <a:srgbClr val="FF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6" name="Picture 15" descr="Fuchsia.gif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 rot="10800000">
            <a:off x="4343400" y="4648200"/>
            <a:ext cx="714375" cy="70035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 w="4000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1828800"/>
            <a:ext cx="46482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95600" y="11430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কাঠি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3429000"/>
            <a:ext cx="4724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0" y="30480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দুইভাগে ভাগ করা একটি কাঠি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09800" y="5257800"/>
            <a:ext cx="4876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5715794" y="548560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8" idx="0"/>
            <a:endCxn id="28" idx="2"/>
          </p:cNvCxnSpPr>
          <p:nvPr/>
        </p:nvCxnSpPr>
        <p:spPr>
          <a:xfrm rot="16200000" flipH="1">
            <a:off x="4419600" y="5486400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124200" y="5486400"/>
            <a:ext cx="457994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4" idx="0"/>
            <a:endCxn id="14" idx="2"/>
          </p:cNvCxnSpPr>
          <p:nvPr/>
        </p:nvCxnSpPr>
        <p:spPr>
          <a:xfrm rot="16200000" flipH="1">
            <a:off x="4381500" y="3619500"/>
            <a:ext cx="381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667000" y="53340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চারভাগে ভাগ করা একটি কাঠি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67000" y="4572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 -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  <p:bldP spid="27" grpId="0"/>
      <p:bldP spid="28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304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2590800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1524000"/>
            <a:ext cx="2590800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2200" y="1524000"/>
            <a:ext cx="27432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1"/>
            <a:endCxn id="5" idx="3"/>
          </p:cNvCxnSpPr>
          <p:nvPr/>
        </p:nvCxnSpPr>
        <p:spPr>
          <a:xfrm rot="10800000" flipH="1">
            <a:off x="3124200" y="2514600"/>
            <a:ext cx="2590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1"/>
            <a:endCxn id="6" idx="3"/>
          </p:cNvCxnSpPr>
          <p:nvPr/>
        </p:nvCxnSpPr>
        <p:spPr>
          <a:xfrm rot="10800000" flipH="1">
            <a:off x="6172200" y="2514600"/>
            <a:ext cx="2743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0"/>
            <a:endCxn id="6" idx="2"/>
          </p:cNvCxnSpPr>
          <p:nvPr/>
        </p:nvCxnSpPr>
        <p:spPr>
          <a:xfrm rot="16200000" flipH="1">
            <a:off x="6553200" y="2514600"/>
            <a:ext cx="1981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" y="3581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তা কাগজ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35814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দুই ভাগে ভাগ করা এক তা কাগজ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35814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চার ভাগে ভাগ করা এক তা কাগজ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48750" cy="7086600"/>
          </a:xfrm>
          <a:prstGeom prst="rect">
            <a:avLst/>
          </a:prstGeom>
          <a:solidFill>
            <a:srgbClr val="00B0F0"/>
          </a:solidFill>
          <a:ln w="4286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381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বল-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3962400"/>
            <a:ext cx="2819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রুটি 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400" y="3962400"/>
            <a:ext cx="24384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দুইভাগে ভাগ করা </a:t>
            </a:r>
          </a:p>
          <a:p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রুটি 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3962400"/>
            <a:ext cx="24384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চার ভাগে ভাগ করা একটি রুটি 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dfghjk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228600" y="1524001"/>
            <a:ext cx="2895600" cy="2140507"/>
          </a:xfrm>
          <a:prstGeom prst="ellipse">
            <a:avLst/>
          </a:prstGeom>
        </p:spPr>
      </p:pic>
      <p:pic>
        <p:nvPicPr>
          <p:cNvPr id="16" name="Picture 15" descr="dfghjk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3429000" y="1447800"/>
            <a:ext cx="2590800" cy="2140507"/>
          </a:xfrm>
          <a:prstGeom prst="ellipse">
            <a:avLst/>
          </a:prstGeom>
        </p:spPr>
      </p:pic>
      <p:pic>
        <p:nvPicPr>
          <p:cNvPr id="17" name="Picture 16" descr="dfghjk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6400800" y="1295400"/>
            <a:ext cx="2545080" cy="2140507"/>
          </a:xfrm>
          <a:prstGeom prst="ellipse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3505200" y="2286000"/>
            <a:ext cx="20574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2"/>
          </p:cNvCxnSpPr>
          <p:nvPr/>
        </p:nvCxnSpPr>
        <p:spPr>
          <a:xfrm rot="10800000" flipH="1">
            <a:off x="6400800" y="2133600"/>
            <a:ext cx="2133600" cy="232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6781800" y="2133600"/>
            <a:ext cx="14478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4286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685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বল-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dghkydzxcv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2743200" cy="2067682"/>
          </a:xfrm>
          <a:prstGeom prst="ellipse">
            <a:avLst/>
          </a:prstGeom>
        </p:spPr>
      </p:pic>
      <p:pic>
        <p:nvPicPr>
          <p:cNvPr id="15" name="Picture 14" descr="dghkydzxcv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86000"/>
            <a:ext cx="2590800" cy="2067682"/>
          </a:xfrm>
          <a:prstGeom prst="ellipse">
            <a:avLst/>
          </a:prstGeom>
        </p:spPr>
      </p:pic>
      <p:pic>
        <p:nvPicPr>
          <p:cNvPr id="18" name="Picture 17" descr="dghkydzxcv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86000"/>
            <a:ext cx="2590800" cy="2067682"/>
          </a:xfrm>
          <a:prstGeom prst="ellipse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3352800" y="3278188"/>
            <a:ext cx="2133600" cy="746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24600" y="3200400"/>
            <a:ext cx="21336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6705600" y="3200400"/>
            <a:ext cx="14478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4495800"/>
            <a:ext cx="2514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তরমুজ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4419600"/>
            <a:ext cx="25908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দুই ভাগে ভাগ করা একটি তরমুজ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4419600"/>
            <a:ext cx="24384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চার ভাগে ভাগ করা একটি তরমুজ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 w="311150" cmpd="sng">
            <a:solidFill>
              <a:srgbClr val="FF00FF"/>
            </a:solidFill>
          </a:ln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4038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381000"/>
            <a:ext cx="5943600" cy="762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দেখ,পড় ও লেখ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>
            <a:stCxn id="3" idx="0"/>
            <a:endCxn id="3" idx="2"/>
          </p:cNvCxnSpPr>
          <p:nvPr/>
        </p:nvCxnSpPr>
        <p:spPr>
          <a:xfrm rot="16200000" flipH="1">
            <a:off x="2019300" y="20574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86000" y="1752600"/>
            <a:ext cx="2057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04800" y="4648200"/>
            <a:ext cx="4114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9" idx="0"/>
            <a:endCxn id="49" idx="2"/>
          </p:cNvCxnSpPr>
          <p:nvPr/>
        </p:nvCxnSpPr>
        <p:spPr>
          <a:xfrm rot="16200000" flipH="1">
            <a:off x="2019300" y="4991100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029494" y="4990306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352800" y="4648200"/>
            <a:ext cx="10668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52600" y="2667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057400" y="2819400"/>
            <a:ext cx="381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33600" y="2286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7" name="Left Arrow 26"/>
          <p:cNvSpPr/>
          <p:nvPr/>
        </p:nvSpPr>
        <p:spPr>
          <a:xfrm>
            <a:off x="4343400" y="1828800"/>
            <a:ext cx="838200" cy="5334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34000" y="1295400"/>
            <a:ext cx="3352800" cy="2057400"/>
          </a:xfrm>
          <a:prstGeom prst="roundRect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ভাগের এক ভাগ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36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362200" y="5715000"/>
            <a:ext cx="45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62200" y="5257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5" name="Left Arrow 34"/>
          <p:cNvSpPr/>
          <p:nvPr/>
        </p:nvSpPr>
        <p:spPr>
          <a:xfrm>
            <a:off x="4419600" y="4724400"/>
            <a:ext cx="914400" cy="5608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410200" y="3886200"/>
            <a:ext cx="3505200" cy="2133600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 ভাগের এক ভাগ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বা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চতুর্থাংশ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3010297" y="4990703"/>
            <a:ext cx="68580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9" grpId="0" animBg="1"/>
      <p:bldP spid="22" grpId="0"/>
      <p:bldP spid="26" grpId="0"/>
      <p:bldP spid="27" grpId="0" animBg="1"/>
      <p:bldP spid="28" grpId="0" animBg="1"/>
      <p:bldP spid="29" grpId="0"/>
      <p:bldP spid="33" grpId="0"/>
      <p:bldP spid="35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4934389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laque 5"/>
          <p:cNvSpPr/>
          <p:nvPr/>
        </p:nvSpPr>
        <p:spPr>
          <a:xfrm>
            <a:off x="2590800" y="762000"/>
            <a:ext cx="4876800" cy="3657600"/>
          </a:xfrm>
          <a:prstGeom prst="plaque">
            <a:avLst/>
          </a:prstGeom>
          <a:ln w="1524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</a:t>
            </a:r>
            <a:r>
              <a:rPr lang="bn-BD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9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dirty="0" smtClean="0"/>
              <a:t> 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</a:t>
            </a:r>
            <a:r>
              <a:rPr lang="bn-BD" sz="32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১৫মিনিট</a:t>
            </a:r>
            <a:r>
              <a:rPr lang="bn-BD" dirty="0" smtClean="0">
                <a:solidFill>
                  <a:srgbClr val="CC3399"/>
                </a:solidFill>
              </a:rPr>
              <a:t> </a:t>
            </a:r>
            <a:endParaRPr lang="en-US" dirty="0">
              <a:solidFill>
                <a:srgbClr val="CC3399"/>
              </a:solidFill>
            </a:endParaRPr>
          </a:p>
        </p:txBody>
      </p:sp>
      <p:pic>
        <p:nvPicPr>
          <p:cNvPr id="7" name="Picture 6" descr="xeniablani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7600950" y="4876800"/>
            <a:ext cx="1543050" cy="1781175"/>
          </a:xfrm>
          <a:prstGeom prst="rect">
            <a:avLst/>
          </a:prstGeom>
        </p:spPr>
      </p:pic>
      <p:pic>
        <p:nvPicPr>
          <p:cNvPr id="8" name="Picture 7" descr="na8_c1a.gif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 rot="13424019">
            <a:off x="-184570" y="4954576"/>
            <a:ext cx="2560320" cy="96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04800"/>
            <a:ext cx="9144000" cy="7162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2362200" y="0"/>
            <a:ext cx="4038600" cy="1600200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828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77200" y="5410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9" name="Picture 8" descr="ap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2194560" cy="23023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533400" y="3505200"/>
            <a:ext cx="1371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10200" y="144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ভগ্নাংশটি কত হবে?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3800" y="2971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467600" y="31242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43800" y="2590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6" name="Picture 15" descr="mkpo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04800" y="4419600"/>
            <a:ext cx="2194560" cy="1752600"/>
          </a:xfrm>
          <a:prstGeom prst="ellipse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524000" y="5105400"/>
            <a:ext cx="609600" cy="533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382000" y="5105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772400" y="57150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7772400" y="57912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772400" y="5181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8" name="Picture 27" descr="mweq.jpg"/>
          <p:cNvPicPr>
            <a:picLocks noChangeAspect="1"/>
          </p:cNvPicPr>
          <p:nvPr/>
        </p:nvPicPr>
        <p:blipFill>
          <a:blip r:embed="rId4">
            <a:lum bright="30000" contrast="40000"/>
          </a:blip>
          <a:stretch>
            <a:fillRect/>
          </a:stretch>
        </p:blipFill>
        <p:spPr>
          <a:xfrm>
            <a:off x="0" y="1524000"/>
            <a:ext cx="3063240" cy="502113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5283 -0.0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52483 -0.0333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51337 0.027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1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50833 0.0166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17" grpId="0" animBg="1"/>
      <p:bldP spid="24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705600"/>
          </a:xfrm>
          <a:ln w="3524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2400" y="304800"/>
            <a:ext cx="5257800" cy="1066800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</a:t>
            </a:r>
            <a:r>
              <a:rPr lang="bn-BD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bn-BD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অংকে লেখঃ </a:t>
            </a:r>
            <a:endParaRPr lang="en-US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457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কাজঃ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tsykmb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304800" y="1752600"/>
            <a:ext cx="3108960" cy="2331720"/>
          </a:xfrm>
          <a:prstGeom prst="roundRect">
            <a:avLst/>
          </a:prstGeom>
          <a:ln w="28575">
            <a:solidFill>
              <a:srgbClr val="FF33CC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505200" y="2819400"/>
            <a:ext cx="1447800" cy="5608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30480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0" y="3124200"/>
            <a:ext cx="609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4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2590800"/>
            <a:ext cx="565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7" name="Picture 16" descr="4-i.pn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62000" y="4206240"/>
            <a:ext cx="2651760" cy="26517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62000" y="6248400"/>
            <a:ext cx="3048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24200" y="4267200"/>
            <a:ext cx="304800" cy="609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429000" y="5105400"/>
            <a:ext cx="1371600" cy="609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76800" y="5257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876800" y="5410200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76800" y="4876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 w="311150" cmpd="sng">
            <a:solidFill>
              <a:srgbClr val="FF00FF"/>
            </a:solidFill>
          </a:ln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4038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381000"/>
            <a:ext cx="5410200" cy="762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চার্ট দেখে কথায় লেখঃ 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>
            <a:stCxn id="3" idx="0"/>
            <a:endCxn id="3" idx="2"/>
          </p:cNvCxnSpPr>
          <p:nvPr/>
        </p:nvCxnSpPr>
        <p:spPr>
          <a:xfrm rot="16200000" flipH="1">
            <a:off x="2019300" y="20574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86000" y="1752600"/>
            <a:ext cx="2057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0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286000" y="2895600"/>
            <a:ext cx="381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33600" y="2514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7" name="Left Arrow 46"/>
          <p:cNvSpPr/>
          <p:nvPr/>
        </p:nvSpPr>
        <p:spPr>
          <a:xfrm>
            <a:off x="4419600" y="1828800"/>
            <a:ext cx="685800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5334000" y="1295400"/>
            <a:ext cx="3429000" cy="1905000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ভাগের এক ভাগ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4800" y="4572000"/>
            <a:ext cx="4267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9" idx="0"/>
            <a:endCxn id="49" idx="2"/>
          </p:cNvCxnSpPr>
          <p:nvPr/>
        </p:nvCxnSpPr>
        <p:spPr>
          <a:xfrm rot="16200000" flipH="1">
            <a:off x="2133600" y="48768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3124994" y="4876006"/>
            <a:ext cx="6088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067594" y="4876006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52600" y="5715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2133600" y="5791200"/>
            <a:ext cx="533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2860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429000" y="4572000"/>
            <a:ext cx="1143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Left Arrow 80"/>
          <p:cNvSpPr/>
          <p:nvPr/>
        </p:nvSpPr>
        <p:spPr>
          <a:xfrm>
            <a:off x="4648200" y="4648200"/>
            <a:ext cx="685800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486400" y="3886200"/>
            <a:ext cx="3352800" cy="2057400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 ভাগের এক ভাগ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চতুর্থাংশ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381000"/>
            <a:ext cx="236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 w="311150" cmpd="sng">
            <a:solidFill>
              <a:srgbClr val="FF00FF"/>
            </a:solidFill>
          </a:ln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4038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381000"/>
            <a:ext cx="5410200" cy="762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চার্ট দেখে কথায় লেখঃ 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>
            <a:stCxn id="3" idx="0"/>
            <a:endCxn id="3" idx="2"/>
          </p:cNvCxnSpPr>
          <p:nvPr/>
        </p:nvCxnSpPr>
        <p:spPr>
          <a:xfrm rot="16200000" flipH="1">
            <a:off x="2019300" y="20574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86000" y="1752600"/>
            <a:ext cx="2057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0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286000" y="2895600"/>
            <a:ext cx="381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33600" y="2514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7" name="Left Arrow 46"/>
          <p:cNvSpPr/>
          <p:nvPr/>
        </p:nvSpPr>
        <p:spPr>
          <a:xfrm>
            <a:off x="4419600" y="1828800"/>
            <a:ext cx="685800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5334000" y="1295400"/>
            <a:ext cx="3429000" cy="1905000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ভাগের এক ভাগ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4800" y="4572000"/>
            <a:ext cx="4267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9" idx="0"/>
            <a:endCxn id="49" idx="2"/>
          </p:cNvCxnSpPr>
          <p:nvPr/>
        </p:nvCxnSpPr>
        <p:spPr>
          <a:xfrm rot="16200000" flipH="1">
            <a:off x="2133600" y="48768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3124994" y="4876006"/>
            <a:ext cx="6088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067594" y="4876006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52600" y="5715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2133600" y="5791200"/>
            <a:ext cx="533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2860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429000" y="4572000"/>
            <a:ext cx="1143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Left Arrow 80"/>
          <p:cNvSpPr/>
          <p:nvPr/>
        </p:nvSpPr>
        <p:spPr>
          <a:xfrm>
            <a:off x="4648200" y="4648200"/>
            <a:ext cx="685800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486400" y="3886200"/>
            <a:ext cx="3352800" cy="2057400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 ভাগের এক ভাগ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চতুর্থাংশ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381000"/>
            <a:ext cx="236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 কাজঃ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013531" y="457200"/>
            <a:ext cx="6368469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n-BD" sz="8800" b="1" dirty="0" smtClean="0">
              <a:ln w="11430">
                <a:solidFill>
                  <a:srgbClr val="00B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8800" b="1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1430">
                <a:solidFill>
                  <a:srgbClr val="00B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4r5f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0" y="-152400"/>
            <a:ext cx="9144000" cy="7058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381000"/>
            <a:ext cx="5181600" cy="132343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8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1447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1447800"/>
            <a:ext cx="5943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মাসুমা আকতার 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5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ওছখালী আলীয়া মডেল সঃ প্রাঃ বিঃ।</a:t>
            </a:r>
          </a:p>
          <a:p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হাতিয়া-নোয়াখালী।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umble3.gif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28600" y="5760720"/>
            <a:ext cx="1097280" cy="1097280"/>
          </a:xfrm>
          <a:prstGeom prst="rect">
            <a:avLst/>
          </a:prstGeom>
        </p:spPr>
      </p:pic>
      <p:pic>
        <p:nvPicPr>
          <p:cNvPr id="11" name="Picture 10" descr="bumble3.gif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772400" y="5760720"/>
            <a:ext cx="1097280" cy="109728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GAYA001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838200"/>
            <a:ext cx="2667000" cy="132343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953000"/>
            <a:ext cx="28194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ird012.gif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04800" y="5029200"/>
            <a:ext cx="1005840" cy="1405598"/>
          </a:xfrm>
          <a:prstGeom prst="rect">
            <a:avLst/>
          </a:prstGeom>
        </p:spPr>
      </p:pic>
      <p:pic>
        <p:nvPicPr>
          <p:cNvPr id="13" name="Picture 12" descr="Blume404.gif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0" y="0"/>
            <a:ext cx="3409950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f.gif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Sequential Access Storage 2"/>
          <p:cNvSpPr/>
          <p:nvPr/>
        </p:nvSpPr>
        <p:spPr>
          <a:xfrm>
            <a:off x="2743200" y="152400"/>
            <a:ext cx="4343400" cy="1447800"/>
          </a:xfrm>
          <a:prstGeom prst="flowChartMagneticTap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5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981200"/>
            <a:ext cx="52578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শ্রেণি-২য় </a:t>
            </a: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পাঠ-ভগ্নাংশের ধারণা,পঠন ও লিখন </a:t>
            </a: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সময়-৪৫মিনিট </a:t>
            </a: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তারিখ-২৩-১১-২০১২ইং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tint val="50000"/>
              <a:satMod val="300000"/>
            </a:schemeClr>
          </a:solidFill>
          <a:ln w="320675" cmpd="sng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r>
              <a:rPr lang="bn-BD" dirty="0" smtClean="0"/>
              <a:t>   </a:t>
            </a:r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2209800" y="0"/>
            <a:ext cx="5638800" cy="15240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438400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 সম্পর্কে ধারণালাভ করবে। 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ও   ৪ এই ভগ্নাংশ দুটি চিহ্নিত করতে, পড়তে ও লিখতে পারবে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4114800"/>
            <a:ext cx="45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33800" y="4343400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76600" y="4114800"/>
            <a:ext cx="45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 descr="2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81000" y="5334000"/>
            <a:ext cx="731520" cy="13469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6019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3581400"/>
            <a:ext cx="30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24200" y="3581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dvbnm,gfd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19200" y="533400"/>
            <a:ext cx="6324600" cy="4419600"/>
          </a:xfrm>
          <a:prstGeom prst="cloud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নিরাপদ পরিবেশ সৃষ্টিঃ </a:t>
            </a:r>
          </a:p>
          <a:p>
            <a:pPr algn="ctr"/>
            <a:r>
              <a:rPr lang="bn-BD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সময়-৫ মিনিট 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lume1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105400"/>
            <a:ext cx="1005840" cy="1474315"/>
          </a:xfrm>
          <a:prstGeom prst="rect">
            <a:avLst/>
          </a:prstGeom>
        </p:spPr>
      </p:pic>
      <p:pic>
        <p:nvPicPr>
          <p:cNvPr id="5" name="Picture 4" descr="Blume1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181600"/>
            <a:ext cx="1005840" cy="147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b="1" dirty="0"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6" name="Picture 5" descr="hdayomf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1000" y="304800"/>
            <a:ext cx="4648200" cy="2286000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 </a:t>
            </a:r>
            <a:r>
              <a:rPr lang="bn-BD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yiojrsx.gif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228600" y="4638675"/>
            <a:ext cx="1933575" cy="2219325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683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 কলা দু’ভাগ করলে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হবে দুইয়ের এক,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একেই বলে ভগ্নাংশ </a:t>
            </a:r>
          </a:p>
          <a:p>
            <a:pPr algn="ctr"/>
            <a:r>
              <a:rPr lang="bn-BD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ওরে সবাই দেখ। </a:t>
            </a:r>
          </a:p>
          <a:p>
            <a:pPr algn="ctr"/>
            <a:endParaRPr lang="bn-BD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যোগ-বিয়োগ, গুণ-ভাগ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 অনেক মজা,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শিখবো ভগ্নাংশ </a:t>
            </a:r>
          </a:p>
          <a:p>
            <a:pPr algn="ctr"/>
            <a:r>
              <a:rPr lang="bn-BD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হবো অংক-রাজা।। </a:t>
            </a:r>
          </a:p>
        </p:txBody>
      </p:sp>
      <p:sp>
        <p:nvSpPr>
          <p:cNvPr id="3" name="Cloud 2"/>
          <p:cNvSpPr/>
          <p:nvPr/>
        </p:nvSpPr>
        <p:spPr>
          <a:xfrm>
            <a:off x="3124200" y="228600"/>
            <a:ext cx="2895600" cy="83820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ln>
                  <a:solidFill>
                    <a:srgbClr val="92D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 descr="gsuijgdxbkji7r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381000" y="5181600"/>
            <a:ext cx="2377440" cy="1426464"/>
          </a:xfrm>
          <a:prstGeom prst="ellipse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1448594" y="6247606"/>
            <a:ext cx="457200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ghjkl;io.gif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6934200" y="1447800"/>
            <a:ext cx="914400" cy="109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lo_scenery_beach2_alb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-381000" y="0"/>
            <a:ext cx="9525000" cy="685799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810000" y="1371600"/>
            <a:ext cx="1066800" cy="15118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3124200"/>
            <a:ext cx="5181600" cy="2362200"/>
          </a:xfrm>
          <a:prstGeom prst="ellips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ভগ্নাংশেরধারণা 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ljrulnfdxbhj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0" y="5148072"/>
            <a:ext cx="1676400" cy="1709928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228600"/>
            <a:ext cx="49530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9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9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 w="41592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32-Point Star 2"/>
          <p:cNvSpPr/>
          <p:nvPr/>
        </p:nvSpPr>
        <p:spPr>
          <a:xfrm>
            <a:off x="1752600" y="762000"/>
            <a:ext cx="5638800" cy="4495800"/>
          </a:xfrm>
          <a:prstGeom prst="star32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449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627116" y="3733800"/>
            <a:ext cx="2849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সময়-২০মিনিট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 descr="chflow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 rot="2202200">
            <a:off x="662400" y="5226819"/>
            <a:ext cx="1762125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276</Words>
  <Application>Microsoft Office PowerPoint</Application>
  <PresentationFormat>On-screen Show (4:3)</PresentationFormat>
  <Paragraphs>125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</vt:lpstr>
      <vt:lpstr>Slide 15</vt:lpstr>
      <vt:lpstr>Slide 16</vt:lpstr>
      <vt:lpstr>   </vt:lpstr>
      <vt:lpstr> </vt:lpstr>
      <vt:lpstr> 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Sujon</cp:lastModifiedBy>
  <cp:revision>762</cp:revision>
  <dcterms:created xsi:type="dcterms:W3CDTF">2006-08-16T00:00:00Z</dcterms:created>
  <dcterms:modified xsi:type="dcterms:W3CDTF">2013-03-18T06:28:49Z</dcterms:modified>
</cp:coreProperties>
</file>