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60" r:id="rId22"/>
    <p:sldId id="25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A5A499-7FDE-4245-B702-CCFE94DAB78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717DCF-171D-4E03-9C58-5EC0A2645B96}">
      <dgm:prSet phldrT="[Text]" custT="1"/>
      <dgm:sp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8100000" scaled="1"/>
          <a:tileRect/>
        </a:gradFill>
        <a:ln w="57150">
          <a:solidFill>
            <a:srgbClr val="FF99FF"/>
          </a:solidFill>
        </a:ln>
      </dgm:spPr>
      <dgm:t>
        <a:bodyPr/>
        <a:lstStyle/>
        <a:p>
          <a:r>
            <a:rPr lang="bn-BD" sz="4800" b="1" dirty="0" smtClean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কিন্তু</a:t>
          </a:r>
          <a:r>
            <a:rPr lang="bn-BD" sz="2400" dirty="0" smtClean="0"/>
            <a:t> </a:t>
          </a:r>
          <a:endParaRPr lang="en-US" sz="2400" dirty="0"/>
        </a:p>
      </dgm:t>
    </dgm:pt>
    <dgm:pt modelId="{55D6925F-1B38-4966-BA95-E7937C30933C}" type="parTrans" cxnId="{BA1F2427-93EB-4D05-8186-7104B1834CCA}">
      <dgm:prSet/>
      <dgm:spPr/>
      <dgm:t>
        <a:bodyPr/>
        <a:lstStyle/>
        <a:p>
          <a:endParaRPr lang="en-US"/>
        </a:p>
      </dgm:t>
    </dgm:pt>
    <dgm:pt modelId="{71DC9C36-FCAA-4BF2-A770-D08DD482F67E}" type="sibTrans" cxnId="{BA1F2427-93EB-4D05-8186-7104B1834CCA}">
      <dgm:prSet/>
      <dgm:spPr/>
      <dgm:t>
        <a:bodyPr/>
        <a:lstStyle/>
        <a:p>
          <a:endParaRPr lang="en-US"/>
        </a:p>
      </dgm:t>
    </dgm:pt>
    <dgm:pt modelId="{E6EFF484-28BC-4A66-857A-755687F5DF72}">
      <dgm:prSet phldrT="[Text]" custT="1"/>
      <dgm:sp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b="100000"/>
          </a:path>
          <a:tileRect t="-100000" r="-100000"/>
        </a:gradFill>
        <a:ln w="57150">
          <a:solidFill>
            <a:srgbClr val="FF99FF"/>
          </a:solidFill>
        </a:ln>
      </dgm:spPr>
      <dgm:t>
        <a:bodyPr/>
        <a:lstStyle/>
        <a:p>
          <a:r>
            <a:rPr lang="bn-BD" sz="3600" b="1" dirty="0" smtClean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চিবুচ্ছে</a:t>
          </a:r>
          <a:r>
            <a:rPr lang="bn-BD" sz="3300" dirty="0" smtClean="0"/>
            <a:t> </a:t>
          </a:r>
          <a:endParaRPr lang="en-US" sz="3300" dirty="0"/>
        </a:p>
      </dgm:t>
    </dgm:pt>
    <dgm:pt modelId="{76F18152-91CB-4326-BB4C-C1C569C9629C}" type="parTrans" cxnId="{66FB7B63-673A-457B-9E80-9DCD73235D59}">
      <dgm:prSet/>
      <dgm:spPr/>
      <dgm:t>
        <a:bodyPr/>
        <a:lstStyle/>
        <a:p>
          <a:endParaRPr lang="en-US"/>
        </a:p>
      </dgm:t>
    </dgm:pt>
    <dgm:pt modelId="{4AF3E47F-4A72-4DFF-BF31-098E419E725F}" type="sibTrans" cxnId="{66FB7B63-673A-457B-9E80-9DCD73235D59}">
      <dgm:prSet/>
      <dgm:spPr/>
      <dgm:t>
        <a:bodyPr/>
        <a:lstStyle/>
        <a:p>
          <a:endParaRPr lang="en-US"/>
        </a:p>
      </dgm:t>
    </dgm:pt>
    <dgm:pt modelId="{848BE3C6-B5CD-4CFA-BEFF-78C2F5BD09FE}">
      <dgm:prSet phldrT="[Text]" custT="1"/>
      <dgm:sp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50000" t="50000" r="50000" b="50000"/>
          </a:path>
          <a:tileRect/>
        </a:gradFill>
        <a:ln w="57150">
          <a:solidFill>
            <a:srgbClr val="FF99FF"/>
          </a:solidFill>
        </a:ln>
      </dgm:spPr>
      <dgm:t>
        <a:bodyPr/>
        <a:lstStyle/>
        <a:p>
          <a:r>
            <a:rPr lang="bn-BD" sz="3200" b="1" dirty="0" smtClean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জিজ্ঞেস</a:t>
          </a:r>
          <a:r>
            <a:rPr lang="bn-BD" sz="3300" dirty="0" smtClean="0"/>
            <a:t> </a:t>
          </a:r>
          <a:endParaRPr lang="en-US" sz="3300" dirty="0"/>
        </a:p>
      </dgm:t>
    </dgm:pt>
    <dgm:pt modelId="{C7BE9C97-0782-4204-A399-9BE732D2BB59}" type="parTrans" cxnId="{C0DC111A-8D04-4D4C-9F49-29C36AD909D1}">
      <dgm:prSet/>
      <dgm:spPr/>
      <dgm:t>
        <a:bodyPr/>
        <a:lstStyle/>
        <a:p>
          <a:endParaRPr lang="en-US"/>
        </a:p>
      </dgm:t>
    </dgm:pt>
    <dgm:pt modelId="{11C2EAB3-8923-4120-AF6A-A5637BFD58BC}" type="sibTrans" cxnId="{C0DC111A-8D04-4D4C-9F49-29C36AD909D1}">
      <dgm:prSet/>
      <dgm:spPr/>
      <dgm:t>
        <a:bodyPr/>
        <a:lstStyle/>
        <a:p>
          <a:endParaRPr lang="en-US"/>
        </a:p>
      </dgm:t>
    </dgm:pt>
    <dgm:pt modelId="{4CF10C51-8DAF-4A1D-A0B9-F1B7641078D5}">
      <dgm:prSet phldrT="[Text]" custT="1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ln w="57150">
          <a:solidFill>
            <a:srgbClr val="FF99FF"/>
          </a:solidFill>
        </a:ln>
      </dgm:spPr>
      <dgm:t>
        <a:bodyPr/>
        <a:lstStyle/>
        <a:p>
          <a:r>
            <a:rPr lang="bn-BD" sz="4400" b="1" dirty="0" smtClean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বিক্রি</a:t>
          </a:r>
          <a:r>
            <a:rPr lang="bn-BD" sz="4700" dirty="0" smtClean="0"/>
            <a:t> </a:t>
          </a:r>
          <a:endParaRPr lang="en-US" sz="4700" dirty="0"/>
        </a:p>
      </dgm:t>
    </dgm:pt>
    <dgm:pt modelId="{E6FE5FF6-2FFC-4257-AA6D-7F81C6A04190}" type="parTrans" cxnId="{42D84D0A-9118-454A-B446-845C01B30B15}">
      <dgm:prSet/>
      <dgm:spPr/>
      <dgm:t>
        <a:bodyPr/>
        <a:lstStyle/>
        <a:p>
          <a:endParaRPr lang="en-US"/>
        </a:p>
      </dgm:t>
    </dgm:pt>
    <dgm:pt modelId="{2EB03839-1839-46B7-B886-F66DAAFEA430}" type="sibTrans" cxnId="{42D84D0A-9118-454A-B446-845C01B30B15}">
      <dgm:prSet/>
      <dgm:spPr/>
      <dgm:t>
        <a:bodyPr/>
        <a:lstStyle/>
        <a:p>
          <a:endParaRPr lang="en-US"/>
        </a:p>
      </dgm:t>
    </dgm:pt>
    <dgm:pt modelId="{065BCCFD-9E2D-4257-89E9-268710270184}">
      <dgm:prSet phldrT="[Text]" custT="1"/>
      <dgm:sp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t="100000" r="100000"/>
          </a:path>
          <a:tileRect l="-100000" b="-100000"/>
        </a:gradFill>
        <a:ln w="57150">
          <a:solidFill>
            <a:srgbClr val="FF99FF"/>
          </a:solidFill>
        </a:ln>
      </dgm:spPr>
      <dgm:t>
        <a:bodyPr/>
        <a:lstStyle/>
        <a:p>
          <a:r>
            <a:rPr lang="bn-BD" sz="4800" b="1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ব্যাগ</a:t>
          </a:r>
          <a:r>
            <a:rPr lang="bn-BD" sz="5300" dirty="0" smtClean="0"/>
            <a:t> </a:t>
          </a:r>
          <a:endParaRPr lang="en-US" sz="5300" dirty="0"/>
        </a:p>
      </dgm:t>
    </dgm:pt>
    <dgm:pt modelId="{C6780EC5-B2EB-4DD8-90F5-96E67C770A48}" type="parTrans" cxnId="{914652ED-F276-4DC5-B360-71DDBF1E9857}">
      <dgm:prSet/>
      <dgm:spPr/>
      <dgm:t>
        <a:bodyPr/>
        <a:lstStyle/>
        <a:p>
          <a:endParaRPr lang="en-US"/>
        </a:p>
      </dgm:t>
    </dgm:pt>
    <dgm:pt modelId="{3806990F-B0F5-44F9-A8F3-6DE00C351982}" type="sibTrans" cxnId="{914652ED-F276-4DC5-B360-71DDBF1E9857}">
      <dgm:prSet/>
      <dgm:spPr/>
      <dgm:t>
        <a:bodyPr/>
        <a:lstStyle/>
        <a:p>
          <a:endParaRPr lang="en-US"/>
        </a:p>
      </dgm:t>
    </dgm:pt>
    <dgm:pt modelId="{853DBA1B-D61E-4574-B17C-022652EF775B}" type="pres">
      <dgm:prSet presAssocID="{09A5A499-7FDE-4245-B702-CCFE94DAB78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7E84A5-7E3A-4F12-ADF6-0F95FC50191A}" type="pres">
      <dgm:prSet presAssocID="{66717DCF-171D-4E03-9C58-5EC0A2645B9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77F53D-65FC-482E-9ADB-D570B20708BE}" type="pres">
      <dgm:prSet presAssocID="{71DC9C36-FCAA-4BF2-A770-D08DD482F67E}" presName="sibTrans" presStyleLbl="sibTrans2D1" presStyleIdx="0" presStyleCnt="5"/>
      <dgm:spPr/>
      <dgm:t>
        <a:bodyPr/>
        <a:lstStyle/>
        <a:p>
          <a:endParaRPr lang="en-US"/>
        </a:p>
      </dgm:t>
    </dgm:pt>
    <dgm:pt modelId="{74EFD54A-CE22-4029-9F53-0C523716752A}" type="pres">
      <dgm:prSet presAssocID="{71DC9C36-FCAA-4BF2-A770-D08DD482F67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8464DD7D-2242-4D56-B5E2-B9C1AC31D71C}" type="pres">
      <dgm:prSet presAssocID="{E6EFF484-28BC-4A66-857A-755687F5DF7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81165E-36F8-4FE6-8266-CBC24984CBE5}" type="pres">
      <dgm:prSet presAssocID="{4AF3E47F-4A72-4DFF-BF31-098E419E725F}" presName="sibTrans" presStyleLbl="sibTrans2D1" presStyleIdx="1" presStyleCnt="5"/>
      <dgm:spPr/>
      <dgm:t>
        <a:bodyPr/>
        <a:lstStyle/>
        <a:p>
          <a:endParaRPr lang="en-US"/>
        </a:p>
      </dgm:t>
    </dgm:pt>
    <dgm:pt modelId="{6B89AECE-24E0-4516-BCB8-16494B9ABCE0}" type="pres">
      <dgm:prSet presAssocID="{4AF3E47F-4A72-4DFF-BF31-098E419E725F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19D2E8FF-ABE9-406F-9975-BBAE39551699}" type="pres">
      <dgm:prSet presAssocID="{848BE3C6-B5CD-4CFA-BEFF-78C2F5BD09F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2767CD-CA2D-49AB-BEA0-5131247C979A}" type="pres">
      <dgm:prSet presAssocID="{11C2EAB3-8923-4120-AF6A-A5637BFD58BC}" presName="sibTrans" presStyleLbl="sibTrans2D1" presStyleIdx="2" presStyleCnt="5"/>
      <dgm:spPr/>
      <dgm:t>
        <a:bodyPr/>
        <a:lstStyle/>
        <a:p>
          <a:endParaRPr lang="en-US"/>
        </a:p>
      </dgm:t>
    </dgm:pt>
    <dgm:pt modelId="{9AA58119-1B7E-4CA8-96DD-8557877B040B}" type="pres">
      <dgm:prSet presAssocID="{11C2EAB3-8923-4120-AF6A-A5637BFD58BC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486D810-78AB-4739-8272-30A19F378B9C}" type="pres">
      <dgm:prSet presAssocID="{4CF10C51-8DAF-4A1D-A0B9-F1B7641078D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860BE7-B600-4F45-B09C-F0CDD2F037C2}" type="pres">
      <dgm:prSet presAssocID="{2EB03839-1839-46B7-B886-F66DAAFEA430}" presName="sibTrans" presStyleLbl="sibTrans2D1" presStyleIdx="3" presStyleCnt="5"/>
      <dgm:spPr/>
      <dgm:t>
        <a:bodyPr/>
        <a:lstStyle/>
        <a:p>
          <a:endParaRPr lang="en-US"/>
        </a:p>
      </dgm:t>
    </dgm:pt>
    <dgm:pt modelId="{DA0895C0-6BD4-4DE7-AB62-51DC3DC08792}" type="pres">
      <dgm:prSet presAssocID="{2EB03839-1839-46B7-B886-F66DAAFEA430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2C0E7600-9B14-4355-8507-6B0E4055A209}" type="pres">
      <dgm:prSet presAssocID="{065BCCFD-9E2D-4257-89E9-26871027018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9E1E0-0DCC-4900-91C2-C7D44CEDCF7D}" type="pres">
      <dgm:prSet presAssocID="{3806990F-B0F5-44F9-A8F3-6DE00C351982}" presName="sibTrans" presStyleLbl="sibTrans2D1" presStyleIdx="4" presStyleCnt="5"/>
      <dgm:spPr/>
      <dgm:t>
        <a:bodyPr/>
        <a:lstStyle/>
        <a:p>
          <a:endParaRPr lang="en-US"/>
        </a:p>
      </dgm:t>
    </dgm:pt>
    <dgm:pt modelId="{B0F005F4-3183-4F42-BFDA-0BA22978AABB}" type="pres">
      <dgm:prSet presAssocID="{3806990F-B0F5-44F9-A8F3-6DE00C351982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B8B8688-A68A-4447-A791-3B90CB3B3624}" type="presOf" srcId="{4CF10C51-8DAF-4A1D-A0B9-F1B7641078D5}" destId="{1486D810-78AB-4739-8272-30A19F378B9C}" srcOrd="0" destOrd="0" presId="urn:microsoft.com/office/officeart/2005/8/layout/cycle2"/>
    <dgm:cxn modelId="{645DA006-2218-4915-B9B8-D9FC8F4C030B}" type="presOf" srcId="{66717DCF-171D-4E03-9C58-5EC0A2645B96}" destId="{557E84A5-7E3A-4F12-ADF6-0F95FC50191A}" srcOrd="0" destOrd="0" presId="urn:microsoft.com/office/officeart/2005/8/layout/cycle2"/>
    <dgm:cxn modelId="{B314C6AB-64C1-4A7C-A1DC-73CB6240507B}" type="presOf" srcId="{71DC9C36-FCAA-4BF2-A770-D08DD482F67E}" destId="{8B77F53D-65FC-482E-9ADB-D570B20708BE}" srcOrd="0" destOrd="0" presId="urn:microsoft.com/office/officeart/2005/8/layout/cycle2"/>
    <dgm:cxn modelId="{166A7631-EC24-4757-B404-18141EECF093}" type="presOf" srcId="{71DC9C36-FCAA-4BF2-A770-D08DD482F67E}" destId="{74EFD54A-CE22-4029-9F53-0C523716752A}" srcOrd="1" destOrd="0" presId="urn:microsoft.com/office/officeart/2005/8/layout/cycle2"/>
    <dgm:cxn modelId="{914652ED-F276-4DC5-B360-71DDBF1E9857}" srcId="{09A5A499-7FDE-4245-B702-CCFE94DAB78C}" destId="{065BCCFD-9E2D-4257-89E9-268710270184}" srcOrd="4" destOrd="0" parTransId="{C6780EC5-B2EB-4DD8-90F5-96E67C770A48}" sibTransId="{3806990F-B0F5-44F9-A8F3-6DE00C351982}"/>
    <dgm:cxn modelId="{3C0946E9-6547-4E80-8559-1E6A5BEEA92E}" type="presOf" srcId="{848BE3C6-B5CD-4CFA-BEFF-78C2F5BD09FE}" destId="{19D2E8FF-ABE9-406F-9975-BBAE39551699}" srcOrd="0" destOrd="0" presId="urn:microsoft.com/office/officeart/2005/8/layout/cycle2"/>
    <dgm:cxn modelId="{DE26A2B6-2158-43C9-BB2F-D86FB3A07179}" type="presOf" srcId="{2EB03839-1839-46B7-B886-F66DAAFEA430}" destId="{DA0895C0-6BD4-4DE7-AB62-51DC3DC08792}" srcOrd="1" destOrd="0" presId="urn:microsoft.com/office/officeart/2005/8/layout/cycle2"/>
    <dgm:cxn modelId="{C0DC111A-8D04-4D4C-9F49-29C36AD909D1}" srcId="{09A5A499-7FDE-4245-B702-CCFE94DAB78C}" destId="{848BE3C6-B5CD-4CFA-BEFF-78C2F5BD09FE}" srcOrd="2" destOrd="0" parTransId="{C7BE9C97-0782-4204-A399-9BE732D2BB59}" sibTransId="{11C2EAB3-8923-4120-AF6A-A5637BFD58BC}"/>
    <dgm:cxn modelId="{EBFC6D8B-AF72-4624-8B54-FF9E408B724B}" type="presOf" srcId="{11C2EAB3-8923-4120-AF6A-A5637BFD58BC}" destId="{9AA58119-1B7E-4CA8-96DD-8557877B040B}" srcOrd="1" destOrd="0" presId="urn:microsoft.com/office/officeart/2005/8/layout/cycle2"/>
    <dgm:cxn modelId="{887B1411-8358-4971-8F3A-75113D6EB118}" type="presOf" srcId="{E6EFF484-28BC-4A66-857A-755687F5DF72}" destId="{8464DD7D-2242-4D56-B5E2-B9C1AC31D71C}" srcOrd="0" destOrd="0" presId="urn:microsoft.com/office/officeart/2005/8/layout/cycle2"/>
    <dgm:cxn modelId="{E3E45F3F-CEE8-4F2E-8C7F-EA4F5557EF76}" type="presOf" srcId="{4AF3E47F-4A72-4DFF-BF31-098E419E725F}" destId="{2A81165E-36F8-4FE6-8266-CBC24984CBE5}" srcOrd="0" destOrd="0" presId="urn:microsoft.com/office/officeart/2005/8/layout/cycle2"/>
    <dgm:cxn modelId="{9067324A-E8FF-4EBC-8E3C-6469E9D1C408}" type="presOf" srcId="{4AF3E47F-4A72-4DFF-BF31-098E419E725F}" destId="{6B89AECE-24E0-4516-BCB8-16494B9ABCE0}" srcOrd="1" destOrd="0" presId="urn:microsoft.com/office/officeart/2005/8/layout/cycle2"/>
    <dgm:cxn modelId="{66FB7B63-673A-457B-9E80-9DCD73235D59}" srcId="{09A5A499-7FDE-4245-B702-CCFE94DAB78C}" destId="{E6EFF484-28BC-4A66-857A-755687F5DF72}" srcOrd="1" destOrd="0" parTransId="{76F18152-91CB-4326-BB4C-C1C569C9629C}" sibTransId="{4AF3E47F-4A72-4DFF-BF31-098E419E725F}"/>
    <dgm:cxn modelId="{253023B4-B00A-4DF3-B4EC-F046DB81F4BE}" type="presOf" srcId="{2EB03839-1839-46B7-B886-F66DAAFEA430}" destId="{DB860BE7-B600-4F45-B09C-F0CDD2F037C2}" srcOrd="0" destOrd="0" presId="urn:microsoft.com/office/officeart/2005/8/layout/cycle2"/>
    <dgm:cxn modelId="{0E162254-DD4B-4D87-8FEF-8900A71C37BA}" type="presOf" srcId="{3806990F-B0F5-44F9-A8F3-6DE00C351982}" destId="{B0F005F4-3183-4F42-BFDA-0BA22978AABB}" srcOrd="1" destOrd="0" presId="urn:microsoft.com/office/officeart/2005/8/layout/cycle2"/>
    <dgm:cxn modelId="{B1A9D5B0-0D0E-43EB-B055-8BC7ACDE28FA}" type="presOf" srcId="{11C2EAB3-8923-4120-AF6A-A5637BFD58BC}" destId="{532767CD-CA2D-49AB-BEA0-5131247C979A}" srcOrd="0" destOrd="0" presId="urn:microsoft.com/office/officeart/2005/8/layout/cycle2"/>
    <dgm:cxn modelId="{CB156EAF-32E1-43CF-BED1-043DB849B7C3}" type="presOf" srcId="{09A5A499-7FDE-4245-B702-CCFE94DAB78C}" destId="{853DBA1B-D61E-4574-B17C-022652EF775B}" srcOrd="0" destOrd="0" presId="urn:microsoft.com/office/officeart/2005/8/layout/cycle2"/>
    <dgm:cxn modelId="{04CBFB6D-21CA-4345-9F7E-228CA882A39D}" type="presOf" srcId="{065BCCFD-9E2D-4257-89E9-268710270184}" destId="{2C0E7600-9B14-4355-8507-6B0E4055A209}" srcOrd="0" destOrd="0" presId="urn:microsoft.com/office/officeart/2005/8/layout/cycle2"/>
    <dgm:cxn modelId="{42D84D0A-9118-454A-B446-845C01B30B15}" srcId="{09A5A499-7FDE-4245-B702-CCFE94DAB78C}" destId="{4CF10C51-8DAF-4A1D-A0B9-F1B7641078D5}" srcOrd="3" destOrd="0" parTransId="{E6FE5FF6-2FFC-4257-AA6D-7F81C6A04190}" sibTransId="{2EB03839-1839-46B7-B886-F66DAAFEA430}"/>
    <dgm:cxn modelId="{B0CF9DCB-88E7-4AA9-8E71-EF53B68BD654}" type="presOf" srcId="{3806990F-B0F5-44F9-A8F3-6DE00C351982}" destId="{5809E1E0-0DCC-4900-91C2-C7D44CEDCF7D}" srcOrd="0" destOrd="0" presId="urn:microsoft.com/office/officeart/2005/8/layout/cycle2"/>
    <dgm:cxn modelId="{BA1F2427-93EB-4D05-8186-7104B1834CCA}" srcId="{09A5A499-7FDE-4245-B702-CCFE94DAB78C}" destId="{66717DCF-171D-4E03-9C58-5EC0A2645B96}" srcOrd="0" destOrd="0" parTransId="{55D6925F-1B38-4966-BA95-E7937C30933C}" sibTransId="{71DC9C36-FCAA-4BF2-A770-D08DD482F67E}"/>
    <dgm:cxn modelId="{7009ED74-5194-442D-8404-ADDCD001D93D}" type="presParOf" srcId="{853DBA1B-D61E-4574-B17C-022652EF775B}" destId="{557E84A5-7E3A-4F12-ADF6-0F95FC50191A}" srcOrd="0" destOrd="0" presId="urn:microsoft.com/office/officeart/2005/8/layout/cycle2"/>
    <dgm:cxn modelId="{3EFC2A95-72A1-47C3-BEC7-CE0F511694D0}" type="presParOf" srcId="{853DBA1B-D61E-4574-B17C-022652EF775B}" destId="{8B77F53D-65FC-482E-9ADB-D570B20708BE}" srcOrd="1" destOrd="0" presId="urn:microsoft.com/office/officeart/2005/8/layout/cycle2"/>
    <dgm:cxn modelId="{1C510944-6B45-403F-82EA-825C915E78DB}" type="presParOf" srcId="{8B77F53D-65FC-482E-9ADB-D570B20708BE}" destId="{74EFD54A-CE22-4029-9F53-0C523716752A}" srcOrd="0" destOrd="0" presId="urn:microsoft.com/office/officeart/2005/8/layout/cycle2"/>
    <dgm:cxn modelId="{65A553F0-A2B4-41EA-850D-5BEFD7F30293}" type="presParOf" srcId="{853DBA1B-D61E-4574-B17C-022652EF775B}" destId="{8464DD7D-2242-4D56-B5E2-B9C1AC31D71C}" srcOrd="2" destOrd="0" presId="urn:microsoft.com/office/officeart/2005/8/layout/cycle2"/>
    <dgm:cxn modelId="{1BA1540D-7D9C-4830-86D5-CBE7FF50A1FF}" type="presParOf" srcId="{853DBA1B-D61E-4574-B17C-022652EF775B}" destId="{2A81165E-36F8-4FE6-8266-CBC24984CBE5}" srcOrd="3" destOrd="0" presId="urn:microsoft.com/office/officeart/2005/8/layout/cycle2"/>
    <dgm:cxn modelId="{443FCA05-6F9E-453E-96A9-34808040BB59}" type="presParOf" srcId="{2A81165E-36F8-4FE6-8266-CBC24984CBE5}" destId="{6B89AECE-24E0-4516-BCB8-16494B9ABCE0}" srcOrd="0" destOrd="0" presId="urn:microsoft.com/office/officeart/2005/8/layout/cycle2"/>
    <dgm:cxn modelId="{7FEC20FD-65D6-4A90-8764-59A9CB627B84}" type="presParOf" srcId="{853DBA1B-D61E-4574-B17C-022652EF775B}" destId="{19D2E8FF-ABE9-406F-9975-BBAE39551699}" srcOrd="4" destOrd="0" presId="urn:microsoft.com/office/officeart/2005/8/layout/cycle2"/>
    <dgm:cxn modelId="{DA7F0D57-13B6-4E7C-AAB9-DC11F5BF2343}" type="presParOf" srcId="{853DBA1B-D61E-4574-B17C-022652EF775B}" destId="{532767CD-CA2D-49AB-BEA0-5131247C979A}" srcOrd="5" destOrd="0" presId="urn:microsoft.com/office/officeart/2005/8/layout/cycle2"/>
    <dgm:cxn modelId="{76FC8EE7-3E88-4ED5-953F-A2AD75CF7959}" type="presParOf" srcId="{532767CD-CA2D-49AB-BEA0-5131247C979A}" destId="{9AA58119-1B7E-4CA8-96DD-8557877B040B}" srcOrd="0" destOrd="0" presId="urn:microsoft.com/office/officeart/2005/8/layout/cycle2"/>
    <dgm:cxn modelId="{46C82923-D58F-4727-88EF-F0F281113633}" type="presParOf" srcId="{853DBA1B-D61E-4574-B17C-022652EF775B}" destId="{1486D810-78AB-4739-8272-30A19F378B9C}" srcOrd="6" destOrd="0" presId="urn:microsoft.com/office/officeart/2005/8/layout/cycle2"/>
    <dgm:cxn modelId="{5161240A-D2C2-406A-BFD8-564253F13F88}" type="presParOf" srcId="{853DBA1B-D61E-4574-B17C-022652EF775B}" destId="{DB860BE7-B600-4F45-B09C-F0CDD2F037C2}" srcOrd="7" destOrd="0" presId="urn:microsoft.com/office/officeart/2005/8/layout/cycle2"/>
    <dgm:cxn modelId="{B6E383D9-BE54-49F4-ABFA-9C88DE48C32B}" type="presParOf" srcId="{DB860BE7-B600-4F45-B09C-F0CDD2F037C2}" destId="{DA0895C0-6BD4-4DE7-AB62-51DC3DC08792}" srcOrd="0" destOrd="0" presId="urn:microsoft.com/office/officeart/2005/8/layout/cycle2"/>
    <dgm:cxn modelId="{8BC2C048-61C9-4502-930E-BC9741E21C13}" type="presParOf" srcId="{853DBA1B-D61E-4574-B17C-022652EF775B}" destId="{2C0E7600-9B14-4355-8507-6B0E4055A209}" srcOrd="8" destOrd="0" presId="urn:microsoft.com/office/officeart/2005/8/layout/cycle2"/>
    <dgm:cxn modelId="{56822547-0C9B-4022-8118-E666B9CF6473}" type="presParOf" srcId="{853DBA1B-D61E-4574-B17C-022652EF775B}" destId="{5809E1E0-0DCC-4900-91C2-C7D44CEDCF7D}" srcOrd="9" destOrd="0" presId="urn:microsoft.com/office/officeart/2005/8/layout/cycle2"/>
    <dgm:cxn modelId="{7747BA2A-13F0-4BC6-A9ED-6A18C1A17967}" type="presParOf" srcId="{5809E1E0-0DCC-4900-91C2-C7D44CEDCF7D}" destId="{B0F005F4-3183-4F42-BFDA-0BA22978AABB}" srcOrd="0" destOrd="0" presId="urn:microsoft.com/office/officeart/2005/8/layout/cycle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gif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yhuy.gif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57150">
            <a:solidFill>
              <a:srgbClr val="0099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32-Point Star 4"/>
          <p:cNvSpPr/>
          <p:nvPr/>
        </p:nvSpPr>
        <p:spPr>
          <a:xfrm>
            <a:off x="2667000" y="381000"/>
            <a:ext cx="4876800" cy="3200400"/>
          </a:xfrm>
          <a:prstGeom prst="star32">
            <a:avLst/>
          </a:prstGeom>
          <a:solidFill>
            <a:srgbClr val="FF99FF"/>
          </a:solidFill>
          <a:ln w="57150">
            <a:solidFill>
              <a:srgbClr val="0099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bn-BD" sz="8000" b="1" dirty="0" smtClean="0">
                <a:solidFill>
                  <a:srgbClr val="99FF3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</a:t>
            </a:r>
            <a:r>
              <a:rPr lang="bn-BD" sz="8000" b="1" dirty="0" smtClean="0"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</a:t>
            </a:r>
            <a:r>
              <a:rPr lang="bn-BD" sz="8000" b="1" dirty="0" smtClean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 </a:t>
            </a:r>
            <a:r>
              <a:rPr lang="bn-BD" sz="8000" b="1" dirty="0" smtClean="0">
                <a:solidFill>
                  <a:srgbClr val="CC00CC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</a:t>
            </a:r>
            <a:r>
              <a:rPr lang="bn-BD" sz="8000" b="1" dirty="0" smtClean="0">
                <a:solidFill>
                  <a:srgbClr val="0099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</a:t>
            </a:r>
            <a:r>
              <a:rPr lang="bn-BD" sz="8000" b="1" dirty="0" smtClean="0">
                <a:solidFill>
                  <a:srgbClr val="CC00CC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চ্ছা</a:t>
            </a:r>
            <a:r>
              <a:rPr lang="bn-BD" sz="80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f,.jpg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99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" name="Horizontal Scroll 2"/>
          <p:cNvSpPr/>
          <p:nvPr/>
        </p:nvSpPr>
        <p:spPr>
          <a:xfrm>
            <a:off x="457200" y="0"/>
            <a:ext cx="7848600" cy="1371600"/>
          </a:xfrm>
          <a:prstGeom prst="horizontalScroll">
            <a:avLst/>
          </a:prstGeom>
          <a:gradFill flip="none" rotWithShape="1">
            <a:gsLst>
              <a:gs pos="0">
                <a:srgbClr val="CC00CC">
                  <a:tint val="66000"/>
                  <a:satMod val="160000"/>
                </a:srgbClr>
              </a:gs>
              <a:gs pos="50000">
                <a:srgbClr val="CC00CC">
                  <a:tint val="44500"/>
                  <a:satMod val="160000"/>
                </a:srgbClr>
              </a:gs>
              <a:gs pos="100000">
                <a:srgbClr val="CC00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99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bn-BD" sz="66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</a:t>
            </a:r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আলোচনাঃ</a:t>
            </a:r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019800" y="1371600"/>
            <a:ext cx="2895600" cy="2362200"/>
          </a:xfrm>
          <a:prstGeom prst="wedgeEllipseCallout">
            <a:avLst>
              <a:gd name="adj1" fmla="val -105682"/>
              <a:gd name="adj2" fmla="val 11889"/>
            </a:avLst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গরু দুধ দেয়   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grt.jpg"/>
          <p:cNvPicPr>
            <a:picLocks noChangeAspect="1"/>
          </p:cNvPicPr>
          <p:nvPr/>
        </p:nvPicPr>
        <p:blipFill>
          <a:blip r:embed="rId3">
            <a:lum bright="10000" contrast="40000"/>
          </a:blip>
          <a:stretch>
            <a:fillRect/>
          </a:stretch>
        </p:blipFill>
        <p:spPr>
          <a:xfrm>
            <a:off x="0" y="3886200"/>
            <a:ext cx="4267200" cy="2971800"/>
          </a:xfrm>
          <a:prstGeom prst="cloud">
            <a:avLst/>
          </a:prstGeom>
          <a:ln w="57150">
            <a:solidFill>
              <a:srgbClr val="C00000"/>
            </a:solidFill>
          </a:ln>
        </p:spPr>
      </p:pic>
      <p:sp>
        <p:nvSpPr>
          <p:cNvPr id="8" name="Oval Callout 7"/>
          <p:cNvSpPr/>
          <p:nvPr/>
        </p:nvSpPr>
        <p:spPr>
          <a:xfrm>
            <a:off x="6172200" y="4038600"/>
            <a:ext cx="2819400" cy="2590800"/>
          </a:xfrm>
          <a:prstGeom prst="wedgeEllipseCallout">
            <a:avLst>
              <a:gd name="adj1" fmla="val -112725"/>
              <a:gd name="adj2" fmla="val -7360"/>
            </a:avLst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গরু হালচাষ করে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u6ru.jpg"/>
          <p:cNvPicPr>
            <a:picLocks noChangeAspect="1"/>
          </p:cNvPicPr>
          <p:nvPr/>
        </p:nvPicPr>
        <p:blipFill>
          <a:blip r:embed="rId4">
            <a:lum bright="30000" contrast="40000"/>
          </a:blip>
          <a:stretch>
            <a:fillRect/>
          </a:stretch>
        </p:blipFill>
        <p:spPr>
          <a:xfrm>
            <a:off x="0" y="1143000"/>
            <a:ext cx="4191000" cy="2667000"/>
          </a:xfrm>
          <a:prstGeom prst="cloud">
            <a:avLst/>
          </a:prstGeom>
          <a:ln w="57150">
            <a:solidFill>
              <a:srgbClr val="C00000"/>
            </a:solidFill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f,.jpg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99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Horizontal Scroll 2"/>
          <p:cNvSpPr/>
          <p:nvPr/>
        </p:nvSpPr>
        <p:spPr>
          <a:xfrm>
            <a:off x="1371600" y="0"/>
            <a:ext cx="6477000" cy="1566672"/>
          </a:xfrm>
          <a:prstGeom prst="horizontalScroll">
            <a:avLst/>
          </a:prstGeom>
          <a:gradFill flip="none" rotWithShape="1">
            <a:gsLst>
              <a:gs pos="0">
                <a:srgbClr val="CC00CC">
                  <a:tint val="66000"/>
                  <a:satMod val="160000"/>
                </a:srgbClr>
              </a:gs>
              <a:gs pos="50000">
                <a:srgbClr val="CC00CC">
                  <a:tint val="44500"/>
                  <a:satMod val="160000"/>
                </a:srgbClr>
              </a:gs>
              <a:gs pos="100000">
                <a:srgbClr val="CC00CC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57150">
            <a:solidFill>
              <a:srgbClr val="0099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Bottom">
              <a:avLst/>
            </a:prstTxWarp>
          </a:bodyPr>
          <a:lstStyle/>
          <a:p>
            <a:pPr algn="ctr"/>
            <a:r>
              <a:rPr lang="bn-BD" sz="54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</a:t>
            </a:r>
            <a:r>
              <a:rPr lang="bn-BD" sz="54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bn-BD" sz="54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আলোচনাঃ </a:t>
            </a:r>
            <a:endParaRPr lang="en-US" sz="5400" b="1" dirty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tru.jpg"/>
          <p:cNvPicPr>
            <a:picLocks noChangeAspect="1"/>
          </p:cNvPicPr>
          <p:nvPr/>
        </p:nvPicPr>
        <p:blipFill>
          <a:blip r:embed="rId3">
            <a:lum bright="10000" contrast="40000"/>
          </a:blip>
          <a:stretch>
            <a:fillRect/>
          </a:stretch>
        </p:blipFill>
        <p:spPr>
          <a:xfrm>
            <a:off x="0" y="1600201"/>
            <a:ext cx="4572000" cy="2514599"/>
          </a:xfrm>
          <a:prstGeom prst="cloud">
            <a:avLst/>
          </a:prstGeom>
          <a:ln w="38100">
            <a:solidFill>
              <a:srgbClr val="C00000"/>
            </a:solidFill>
          </a:ln>
        </p:spPr>
      </p:pic>
      <p:sp>
        <p:nvSpPr>
          <p:cNvPr id="5" name="Oval Callout 4"/>
          <p:cNvSpPr/>
          <p:nvPr/>
        </p:nvSpPr>
        <p:spPr>
          <a:xfrm>
            <a:off x="6477000" y="1600200"/>
            <a:ext cx="2667000" cy="2514600"/>
          </a:xfrm>
          <a:prstGeom prst="wedgeEllipseCallout">
            <a:avLst>
              <a:gd name="adj1" fmla="val -124029"/>
              <a:gd name="adj2" fmla="val 6632"/>
            </a:avLst>
          </a:prstGeom>
          <a:solidFill>
            <a:srgbClr val="FF99FF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গরু ধান মাড়াই করছে </a:t>
            </a:r>
            <a:endParaRPr lang="en-US" sz="3200" b="1" dirty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nu.jpg"/>
          <p:cNvPicPr>
            <a:picLocks noChangeAspect="1"/>
          </p:cNvPicPr>
          <p:nvPr/>
        </p:nvPicPr>
        <p:blipFill>
          <a:blip r:embed="rId4">
            <a:lum bright="10000" contrast="40000"/>
          </a:blip>
          <a:stretch>
            <a:fillRect/>
          </a:stretch>
        </p:blipFill>
        <p:spPr>
          <a:xfrm>
            <a:off x="1" y="4191000"/>
            <a:ext cx="4724399" cy="2667000"/>
          </a:xfrm>
          <a:prstGeom prst="cloud">
            <a:avLst/>
          </a:prstGeom>
          <a:ln w="57150">
            <a:solidFill>
              <a:srgbClr val="C00000"/>
            </a:solidFill>
          </a:ln>
        </p:spPr>
      </p:pic>
      <p:sp>
        <p:nvSpPr>
          <p:cNvPr id="7" name="Oval Callout 6"/>
          <p:cNvSpPr/>
          <p:nvPr/>
        </p:nvSpPr>
        <p:spPr>
          <a:xfrm>
            <a:off x="6400800" y="4267200"/>
            <a:ext cx="2743200" cy="2590800"/>
          </a:xfrm>
          <a:prstGeom prst="wedgeEllipseCallout">
            <a:avLst>
              <a:gd name="adj1" fmla="val -123359"/>
              <a:gd name="adj2" fmla="val 12225"/>
            </a:avLst>
          </a:prstGeom>
          <a:solidFill>
            <a:srgbClr val="FF99FF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গরু তেলের ঘানি টানছে 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4etnbyu.pn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92D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Cloud 3"/>
          <p:cNvSpPr/>
          <p:nvPr/>
        </p:nvSpPr>
        <p:spPr>
          <a:xfrm>
            <a:off x="0" y="0"/>
            <a:ext cx="9144000" cy="838200"/>
          </a:xfrm>
          <a:prstGeom prst="cloud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08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গরুর চামড়া দিয়ে যা যা তেরি করা হয়ঃ 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wefv5r.jpg"/>
          <p:cNvPicPr>
            <a:picLocks noChangeAspect="1"/>
          </p:cNvPicPr>
          <p:nvPr/>
        </p:nvPicPr>
        <p:blipFill>
          <a:blip r:embed="rId3">
            <a:lum bright="10000" contrast="30000"/>
          </a:blip>
          <a:stretch>
            <a:fillRect/>
          </a:stretch>
        </p:blipFill>
        <p:spPr>
          <a:xfrm>
            <a:off x="4648199" y="914400"/>
            <a:ext cx="2057401" cy="2209800"/>
          </a:xfrm>
          <a:prstGeom prst="wedgeEllipseCallout">
            <a:avLst>
              <a:gd name="adj1" fmla="val 89644"/>
              <a:gd name="adj2" fmla="val 3566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57150">
            <a:solidFill>
              <a:srgbClr val="C00000"/>
            </a:solidFill>
          </a:ln>
        </p:spPr>
      </p:pic>
      <p:pic>
        <p:nvPicPr>
          <p:cNvPr id="8" name="Picture 7" descr="ydw.JPG"/>
          <p:cNvPicPr>
            <a:picLocks noChangeAspect="1"/>
          </p:cNvPicPr>
          <p:nvPr/>
        </p:nvPicPr>
        <p:blipFill>
          <a:blip r:embed="rId4" cstate="print">
            <a:lum bright="10000" contrast="40000"/>
          </a:blip>
          <a:stretch>
            <a:fillRect/>
          </a:stretch>
        </p:blipFill>
        <p:spPr>
          <a:xfrm>
            <a:off x="2514600" y="914400"/>
            <a:ext cx="1981200" cy="2286000"/>
          </a:xfrm>
          <a:prstGeom prst="wedgeEllipseCallout">
            <a:avLst>
              <a:gd name="adj1" fmla="val -112568"/>
              <a:gd name="adj2" fmla="val 3642"/>
            </a:avLst>
          </a:prstGeom>
          <a:ln w="57150">
            <a:solidFill>
              <a:srgbClr val="C00000"/>
            </a:solidFill>
          </a:ln>
        </p:spPr>
      </p:pic>
      <p:pic>
        <p:nvPicPr>
          <p:cNvPr id="9" name="Picture 8" descr="fyy.jpg"/>
          <p:cNvPicPr>
            <a:picLocks noChangeAspect="1"/>
          </p:cNvPicPr>
          <p:nvPr/>
        </p:nvPicPr>
        <p:blipFill>
          <a:blip r:embed="rId5">
            <a:lum contrast="40000"/>
          </a:blip>
          <a:stretch>
            <a:fillRect/>
          </a:stretch>
        </p:blipFill>
        <p:spPr>
          <a:xfrm>
            <a:off x="4648200" y="3962400"/>
            <a:ext cx="2819400" cy="2514600"/>
          </a:xfrm>
          <a:prstGeom prst="wedgeEllipseCallout">
            <a:avLst>
              <a:gd name="adj1" fmla="val 73888"/>
              <a:gd name="adj2" fmla="val 1343"/>
            </a:avLst>
          </a:prstGeom>
          <a:ln w="57150">
            <a:solidFill>
              <a:srgbClr val="CC6600"/>
            </a:solidFill>
          </a:ln>
        </p:spPr>
      </p:pic>
      <p:pic>
        <p:nvPicPr>
          <p:cNvPr id="10" name="Picture 9" descr="jids.jpg"/>
          <p:cNvPicPr>
            <a:picLocks noChangeAspect="1"/>
          </p:cNvPicPr>
          <p:nvPr/>
        </p:nvPicPr>
        <p:blipFill>
          <a:blip r:embed="rId6">
            <a:lum bright="10000" contrast="40000"/>
          </a:blip>
          <a:stretch>
            <a:fillRect/>
          </a:stretch>
        </p:blipFill>
        <p:spPr>
          <a:xfrm>
            <a:off x="1981200" y="4038600"/>
            <a:ext cx="2561598" cy="2528887"/>
          </a:xfrm>
          <a:prstGeom prst="ellipse">
            <a:avLst/>
          </a:prstGeom>
          <a:ln w="57150">
            <a:solidFill>
              <a:srgbClr val="C00000"/>
            </a:solidFill>
          </a:ln>
        </p:spPr>
      </p:pic>
      <p:sp>
        <p:nvSpPr>
          <p:cNvPr id="12" name="Left Arrow 11"/>
          <p:cNvSpPr/>
          <p:nvPr/>
        </p:nvSpPr>
        <p:spPr>
          <a:xfrm>
            <a:off x="1295400" y="5410200"/>
            <a:ext cx="609600" cy="484632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1828800"/>
            <a:ext cx="1143000" cy="9233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ব্যাগ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52578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জুতা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96200" y="1676400"/>
            <a:ext cx="144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বেল্ট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001000" y="5029200"/>
            <a:ext cx="1143000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জ্যাকেট</a:t>
            </a:r>
            <a:r>
              <a:rPr lang="bn-BD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de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 w="76200">
            <a:solidFill>
              <a:srgbClr val="00FFFF"/>
            </a:solidFill>
          </a:ln>
        </p:spPr>
      </p:pic>
      <p:sp>
        <p:nvSpPr>
          <p:cNvPr id="3" name="Vertical Scroll 2"/>
          <p:cNvSpPr/>
          <p:nvPr/>
        </p:nvSpPr>
        <p:spPr>
          <a:xfrm>
            <a:off x="2133600" y="1371600"/>
            <a:ext cx="5105400" cy="4343400"/>
          </a:xfrm>
          <a:prstGeom prst="verticalScroll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0800000" scaled="1"/>
            <a:tileRect/>
          </a:gradFill>
          <a:ln w="57150">
            <a:solidFill>
              <a:srgbClr val="CC00CC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600" b="1" spc="50" dirty="0" smtClean="0">
                <a:ln w="19050">
                  <a:solidFill>
                    <a:srgbClr val="00B05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শিক্ষকের সরব পাঠ </a:t>
            </a:r>
            <a:endParaRPr lang="en-US" sz="6600" b="1" spc="50" dirty="0">
              <a:ln w="19050">
                <a:solidFill>
                  <a:srgbClr val="00B05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lower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1"/>
            <a:ext cx="1905000" cy="1295399"/>
          </a:xfrm>
          <a:prstGeom prst="ellipse">
            <a:avLst/>
          </a:prstGeom>
          <a:ln w="57150">
            <a:solidFill>
              <a:srgbClr val="FF99FF"/>
            </a:solidFill>
          </a:ln>
        </p:spPr>
      </p:pic>
      <p:pic>
        <p:nvPicPr>
          <p:cNvPr id="9" name="Picture 8" descr="flower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62601"/>
            <a:ext cx="1905000" cy="1295399"/>
          </a:xfrm>
          <a:prstGeom prst="ellipse">
            <a:avLst/>
          </a:prstGeom>
          <a:ln w="57150">
            <a:solidFill>
              <a:srgbClr val="FF99FF"/>
            </a:solidFill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f.gif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057400" y="304800"/>
            <a:ext cx="6172200" cy="3886200"/>
          </a:xfrm>
          <a:prstGeom prst="rect">
            <a:avLst/>
          </a:prstGeom>
          <a:gradFill flip="none" rotWithShape="1">
            <a:gsLst>
              <a:gs pos="0">
                <a:srgbClr val="00FFFF">
                  <a:shade val="30000"/>
                  <a:satMod val="115000"/>
                </a:srgbClr>
              </a:gs>
              <a:gs pos="50000">
                <a:srgbClr val="00FFFF">
                  <a:shade val="67500"/>
                  <a:satMod val="115000"/>
                </a:srgbClr>
              </a:gs>
              <a:gs pos="100000">
                <a:srgbClr val="00FFFF">
                  <a:shade val="100000"/>
                  <a:satMod val="115000"/>
                </a:srgbClr>
              </a:gs>
            </a:gsLst>
            <a:lin ang="8100000" scaled="1"/>
            <a:tileRect/>
          </a:gradFill>
          <a:ln w="5715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শিক্ষার্থীর সরব পাঠ </a:t>
            </a:r>
          </a:p>
          <a:p>
            <a:pPr algn="ctr"/>
            <a:r>
              <a:rPr lang="bn-BD" sz="3200" b="1" cap="all" dirty="0" smtClean="0">
                <a:ln w="0"/>
                <a:solidFill>
                  <a:srgbClr val="CC00CC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(প্রমিত উচ্চারন অনুশীলন ) </a:t>
            </a:r>
            <a:endParaRPr lang="en-US" sz="3200" b="1" cap="all" dirty="0">
              <a:ln w="0"/>
              <a:solidFill>
                <a:srgbClr val="CC00CC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ewq.gif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3810000" y="4191000"/>
            <a:ext cx="1447800" cy="762000"/>
          </a:xfrm>
          <a:prstGeom prst="star7">
            <a:avLst/>
          </a:prstGeom>
          <a:ln w="57150">
            <a:solidFill>
              <a:srgbClr val="99FF33"/>
            </a:solidFill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gtui.jpg"/>
          <p:cNvPicPr>
            <a:picLocks noChangeAspect="1"/>
          </p:cNvPicPr>
          <p:nvPr/>
        </p:nvPicPr>
        <p:blipFill>
          <a:blip r:embed="rId2">
            <a:lum bright="10000"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57150">
            <a:solidFill>
              <a:srgbClr val="FF99FF"/>
            </a:solidFill>
          </a:ln>
        </p:spPr>
      </p:pic>
      <p:graphicFrame>
        <p:nvGraphicFramePr>
          <p:cNvPr id="4" name="Diagram 3"/>
          <p:cNvGraphicFramePr/>
          <p:nvPr/>
        </p:nvGraphicFramePr>
        <p:xfrm>
          <a:off x="457200" y="1600200"/>
          <a:ext cx="84582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9200" y="457200"/>
            <a:ext cx="7543800" cy="101566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000" b="1" dirty="0" smtClean="0">
                <a:ln w="11430">
                  <a:solidFill>
                    <a:srgbClr val="00FFFF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কঠিন শব্দ বাছাই ও অনুশীলণঃ </a:t>
            </a:r>
            <a:endParaRPr lang="en-US" sz="6000" b="1" dirty="0">
              <a:ln w="11430">
                <a:solidFill>
                  <a:srgbClr val="00FFFF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gtn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 w="76200">
            <a:solidFill>
              <a:srgbClr val="CC00CC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Oval 3"/>
          <p:cNvSpPr/>
          <p:nvPr/>
        </p:nvSpPr>
        <p:spPr>
          <a:xfrm>
            <a:off x="1828800" y="1219200"/>
            <a:ext cx="4876800" cy="3886200"/>
          </a:xfrm>
          <a:prstGeom prst="ellipse">
            <a:avLst/>
          </a:prstGeom>
          <a:solidFill>
            <a:srgbClr val="FF99FF"/>
          </a:solidFill>
          <a:ln w="57150">
            <a:solidFill>
              <a:srgbClr val="00FF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8800" b="1" dirty="0" smtClean="0">
                <a:solidFill>
                  <a:srgbClr val="00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</a:t>
            </a:r>
            <a:r>
              <a:rPr lang="bn-BD" sz="8800" b="1" dirty="0" smtClean="0">
                <a:solidFill>
                  <a:srgbClr val="A5002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</a:t>
            </a:r>
            <a:r>
              <a:rPr lang="bn-BD" sz="8800" b="1" dirty="0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bn-BD" sz="8800" b="1" dirty="0" smtClean="0">
                <a:solidFill>
                  <a:srgbClr val="00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ণঃ</a:t>
            </a:r>
            <a:r>
              <a:rPr lang="bn-BD" sz="2800" dirty="0" smtClean="0"/>
              <a:t> </a:t>
            </a:r>
          </a:p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সময়-১৫মিনিট</a:t>
            </a:r>
          </a:p>
          <a:p>
            <a:pPr algn="ctr"/>
            <a:endParaRPr lang="en-US" dirty="0"/>
          </a:p>
        </p:txBody>
      </p:sp>
      <p:pic>
        <p:nvPicPr>
          <p:cNvPr id="7" name="Picture 6" descr="jo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91201"/>
            <a:ext cx="1574800" cy="1066800"/>
          </a:xfrm>
          <a:prstGeom prst="ellipse">
            <a:avLst/>
          </a:prstGeom>
          <a:ln w="57150">
            <a:solidFill>
              <a:srgbClr val="FF99FF"/>
            </a:solidFill>
          </a:ln>
        </p:spPr>
      </p:pic>
      <p:pic>
        <p:nvPicPr>
          <p:cNvPr id="8" name="Picture 7" descr="jo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69200" y="0"/>
            <a:ext cx="1574800" cy="1066800"/>
          </a:xfrm>
          <a:prstGeom prst="ellipse">
            <a:avLst/>
          </a:prstGeom>
          <a:ln w="57150">
            <a:solidFill>
              <a:srgbClr val="FF99FF"/>
            </a:solidFill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21_Strip_Windows_Software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lum bright="-10000" contras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C00000"/>
          </a:solidFill>
          <a:ln w="76200">
            <a:solidFill>
              <a:srgbClr val="C00000"/>
            </a:solidFill>
          </a:ln>
        </p:spPr>
      </p:pic>
      <p:sp>
        <p:nvSpPr>
          <p:cNvPr id="3" name="Flowchart: Terminator 2"/>
          <p:cNvSpPr/>
          <p:nvPr/>
        </p:nvSpPr>
        <p:spPr>
          <a:xfrm>
            <a:off x="1066800" y="228600"/>
            <a:ext cx="7162800" cy="1371600"/>
          </a:xfrm>
          <a:prstGeom prst="flowChartTerminator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0800000" scaled="1"/>
            <a:tileRect/>
          </a:gradFill>
          <a:ln w="57150">
            <a:solidFill>
              <a:srgbClr val="66FF33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92D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কাজঃ </a:t>
            </a:r>
          </a:p>
          <a:p>
            <a:pPr algn="ctr"/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(মৌখিক)  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590800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জাবর কাটা কী?  </a:t>
            </a:r>
          </a:p>
          <a:p>
            <a:r>
              <a:rPr lang="bn-BD" sz="6000" b="1" dirty="0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গরু আমাদের কী দেয়</a:t>
            </a:r>
            <a:r>
              <a:rPr lang="bn-BD" sz="5400" b="1" dirty="0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r>
              <a:rPr lang="bn-BD" b="1" dirty="0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b="1" dirty="0">
              <a:ln w="11430"/>
              <a:solidFill>
                <a:srgbClr val="00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09600" y="2667000"/>
            <a:ext cx="838200" cy="609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6FF33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33400" y="3657600"/>
            <a:ext cx="838200" cy="6096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hft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1676400"/>
            <a:ext cx="1524000" cy="1371600"/>
          </a:xfrm>
          <a:prstGeom prst="ellipse">
            <a:avLst/>
          </a:prstGeom>
          <a:ln w="38100">
            <a:solidFill>
              <a:srgbClr val="C00000"/>
            </a:solidFill>
          </a:ln>
        </p:spPr>
      </p:pic>
      <p:pic>
        <p:nvPicPr>
          <p:cNvPr id="8" name="Picture 7" descr="hft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562600"/>
            <a:ext cx="1524001" cy="1295400"/>
          </a:xfrm>
          <a:prstGeom prst="ellipse">
            <a:avLst/>
          </a:prstGeom>
          <a:ln w="38100">
            <a:solidFill>
              <a:srgbClr val="C0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hu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lum bright="-10000" contrast="30000"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 w="76200">
            <a:solidFill>
              <a:srgbClr val="FF99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Left-Right Arrow 2"/>
          <p:cNvSpPr/>
          <p:nvPr/>
        </p:nvSpPr>
        <p:spPr>
          <a:xfrm>
            <a:off x="1981200" y="0"/>
            <a:ext cx="5181600" cy="2667000"/>
          </a:xfrm>
          <a:prstGeom prst="leftRightArrow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  <a:ln w="57150">
            <a:solidFill>
              <a:srgbClr val="FF99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6000" b="1" dirty="0" smtClean="0">
                <a:solidFill>
                  <a:srgbClr val="CC66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কাজঃ </a:t>
            </a:r>
          </a:p>
          <a:p>
            <a:pPr algn="ctr"/>
            <a:r>
              <a:rPr lang="bn-BD" sz="3200" b="1" dirty="0" smtClean="0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কঠিন শব্দগুলো লেখঃ </a:t>
            </a:r>
            <a:endParaRPr lang="en-US" sz="3200" b="1" dirty="0">
              <a:solidFill>
                <a:srgbClr val="00B05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343400" y="2514600"/>
            <a:ext cx="1295400" cy="1066800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400800" y="3429000"/>
            <a:ext cx="1219200" cy="1066800"/>
          </a:xfrm>
          <a:prstGeom prst="ellipse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08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চিবুচ্ছে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324600" y="5410200"/>
            <a:ext cx="1219200" cy="1143000"/>
          </a:xfrm>
          <a:prstGeom prst="ellipse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35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জিজ্ঞেস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667000" y="3733800"/>
            <a:ext cx="1295400" cy="1066800"/>
          </a:xfrm>
          <a:prstGeom prst="ellipse">
            <a:avLst/>
          </a:prstGeom>
          <a:ln w="57150">
            <a:solidFill>
              <a:srgbClr val="00FF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বিক্রি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505200" y="5486400"/>
            <a:ext cx="1295400" cy="1143000"/>
          </a:xfrm>
          <a:prstGeom prst="ellipse">
            <a:avLst/>
          </a:prstGeom>
          <a:ln w="57150">
            <a:solidFill>
              <a:srgbClr val="FF99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ব্যাগ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13" name="Picture 12" descr="f[-0op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2057400" cy="3429000"/>
          </a:xfrm>
          <a:prstGeom prst="leftRightArrowCallout">
            <a:avLst/>
          </a:prstGeom>
        </p:spPr>
      </p:pic>
      <p:pic>
        <p:nvPicPr>
          <p:cNvPr id="14" name="Picture 13" descr="y6iko9lp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4038600"/>
            <a:ext cx="1828800" cy="1447800"/>
          </a:xfrm>
          <a:prstGeom prst="ellipse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ring-glow-wallpaper.jpg"/>
          <p:cNvPicPr>
            <a:picLocks noChangeAspect="1"/>
          </p:cNvPicPr>
          <p:nvPr/>
        </p:nvPicPr>
        <p:blipFill>
          <a:blip r:embed="rId2">
            <a:lum bright="-10000" contras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CC00CC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362200" y="1524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54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একাকী কাজঃ </a:t>
            </a:r>
            <a:endParaRPr lang="en-US" sz="5400" b="1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219200"/>
            <a:ext cx="8077200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শিক্ষার্থীদের পাঠের অংশবিশেষ প্রমিত উচ্চারণে সরবে পড়তে দেব।</a:t>
            </a:r>
            <a:endParaRPr lang="en-US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30480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8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কাজঃ </a:t>
            </a:r>
            <a:endParaRPr lang="en-US" sz="4800" b="1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038600"/>
            <a:ext cx="6477000" cy="13234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জাবর কাটা কী? </a:t>
            </a:r>
          </a:p>
          <a:p>
            <a:pPr>
              <a:buFont typeface="Wingdings" pitchFamily="2" charset="2"/>
              <a:buChar char="Ø"/>
            </a:pPr>
            <a:r>
              <a:rPr lang="bn-BD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গরু আমাদের কী কী উপকার করে? </a:t>
            </a:r>
            <a:endParaRPr lang="en-US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228600"/>
            <a:ext cx="2286000" cy="762000"/>
          </a:xfrm>
          <a:prstGeom prst="roundRect">
            <a:avLst/>
          </a:prstGeom>
          <a:ln w="57150">
            <a:solidFill>
              <a:srgbClr val="FF99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মূল্যায়ণঃ</a:t>
            </a:r>
            <a:r>
              <a:rPr lang="bn-BD" dirty="0" smtClean="0"/>
              <a:t>  </a:t>
            </a:r>
            <a:endParaRPr lang="en-US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3" name="Vertical Scroll 2"/>
          <p:cNvSpPr/>
          <p:nvPr/>
        </p:nvSpPr>
        <p:spPr>
          <a:xfrm>
            <a:off x="2590800" y="1295400"/>
            <a:ext cx="6553200" cy="4191000"/>
          </a:xfrm>
          <a:prstGeom prst="verticalScroll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8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মাসুমা আকতার</a:t>
            </a:r>
          </a:p>
          <a:p>
            <a:r>
              <a:rPr lang="bn-BD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BD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ওছখালি আলীয়া মডেল সঃ প্রাঃ বিঃ।</a:t>
            </a:r>
            <a:endParaRPr lang="bn-BD" sz="4800" b="1" dirty="0" smtClean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হাতিয়া- নোয়াখালী।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1752600" y="0"/>
            <a:ext cx="6629400" cy="1676400"/>
          </a:xfrm>
          <a:prstGeom prst="leftRightArrow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9050">
                  <a:solidFill>
                    <a:srgbClr val="92D05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শিক্ষক পরিচিতিঃ</a:t>
            </a:r>
            <a:endParaRPr lang="en-US" sz="6000" b="1" dirty="0">
              <a:ln w="19050">
                <a:solidFill>
                  <a:srgbClr val="92D05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j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1" y="5867400"/>
            <a:ext cx="1371600" cy="762000"/>
          </a:xfrm>
          <a:prstGeom prst="star7">
            <a:avLst/>
          </a:prstGeom>
          <a:ln w="38100"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6" descr="j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0"/>
            <a:ext cx="1295400" cy="1143000"/>
          </a:xfrm>
          <a:prstGeom prst="star6">
            <a:avLst/>
          </a:prstGeom>
          <a:ln w="38100"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s.jpg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CC00CC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" name="6-Point Star 2"/>
          <p:cNvSpPr/>
          <p:nvPr/>
        </p:nvSpPr>
        <p:spPr>
          <a:xfrm>
            <a:off x="1828800" y="838200"/>
            <a:ext cx="3962400" cy="2971800"/>
          </a:xfrm>
          <a:prstGeom prst="star6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0800000" scaled="1"/>
            <a:tileRect/>
          </a:gradFill>
          <a:ln w="38100"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আবারও শুভেচ্ছা </a:t>
            </a:r>
            <a:endParaRPr lang="bn-BD" sz="36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96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96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দা</a:t>
            </a:r>
            <a:r>
              <a:rPr lang="bn-BD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bn-BD" sz="3200" dirty="0" smtClean="0"/>
              <a:t> </a:t>
            </a:r>
            <a:endParaRPr lang="en-US" sz="3200" dirty="0"/>
          </a:p>
        </p:txBody>
      </p:sp>
      <p:pic>
        <p:nvPicPr>
          <p:cNvPr id="5" name="Picture 4" descr="xmasfairys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914401"/>
            <a:ext cx="1143000" cy="2209799"/>
          </a:xfrm>
          <a:prstGeom prst="plaque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ff.jpg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CC6600"/>
          </a:solidFill>
          <a:ln w="76200">
            <a:solidFill>
              <a:srgbClr val="C00000"/>
            </a:solidFill>
          </a:ln>
        </p:spPr>
      </p:pic>
      <p:sp>
        <p:nvSpPr>
          <p:cNvPr id="5" name="Cloud 4"/>
          <p:cNvSpPr/>
          <p:nvPr/>
        </p:nvSpPr>
        <p:spPr>
          <a:xfrm>
            <a:off x="228600" y="0"/>
            <a:ext cx="8305800" cy="1066800"/>
          </a:xfrm>
          <a:prstGeom prst="cloud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  <a:tileRect/>
          </a:gradFill>
          <a:ln w="3810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Wave4">
              <a:avLst/>
            </a:prstTxWarp>
          </a:bodyPr>
          <a:lstStyle/>
          <a:p>
            <a:pPr algn="ctr"/>
            <a:r>
              <a:rPr lang="bn-BD" sz="6600" b="1" dirty="0" smtClean="0">
                <a:ln>
                  <a:solidFill>
                    <a:srgbClr val="C00000"/>
                  </a:solidFill>
                </a:ln>
                <a:solidFill>
                  <a:srgbClr val="99FF3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পরিচিতিঃ</a:t>
            </a:r>
            <a:endParaRPr lang="en-US" sz="6600" b="1" dirty="0">
              <a:ln>
                <a:solidFill>
                  <a:srgbClr val="C00000"/>
                </a:solidFill>
              </a:ln>
              <a:solidFill>
                <a:srgbClr val="99FF33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304800" y="1295400"/>
            <a:ext cx="4343400" cy="4648200"/>
          </a:xfrm>
          <a:prstGeom prst="flowChartTerminator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 w="38100">
            <a:solidFill>
              <a:srgbClr val="C0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InflateBottom">
              <a:avLst/>
            </a:prstTxWarp>
          </a:bodyPr>
          <a:lstStyle/>
          <a:p>
            <a:r>
              <a:rPr lang="bn-BD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BD" sz="4800" b="1" dirty="0" smtClean="0">
                <a:solidFill>
                  <a:srgbClr val="0099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২য়</a:t>
            </a:r>
          </a:p>
          <a:p>
            <a:r>
              <a:rPr lang="bn-BD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endParaRPr lang="bn-BD" sz="4800" b="1" dirty="0" smtClean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solidFill>
                  <a:srgbClr val="CC66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bn-BD" sz="4800" b="1" dirty="0" smtClean="0">
                <a:solidFill>
                  <a:srgbClr val="CC00CC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৪৫মিনিট</a:t>
            </a:r>
          </a:p>
          <a:p>
            <a:r>
              <a:rPr lang="bn-BD" sz="3600" b="1" dirty="0" smtClean="0">
                <a:solidFill>
                  <a:srgbClr val="A5002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তারিখঃ৬-১০</a:t>
            </a:r>
            <a:r>
              <a:rPr lang="en-US" sz="3600" b="1" dirty="0" smtClean="0">
                <a:solidFill>
                  <a:srgbClr val="A5002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b="1" dirty="0" smtClean="0">
                <a:solidFill>
                  <a:srgbClr val="A5002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২০১২ইং</a:t>
            </a:r>
            <a:r>
              <a:rPr lang="bn-BD" sz="36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4800600" y="1295400"/>
            <a:ext cx="4191000" cy="4648200"/>
          </a:xfrm>
          <a:prstGeom prst="flowChartTerminator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 w="76200">
            <a:solidFill>
              <a:srgbClr val="CC66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InflateBottom">
              <a:avLst/>
            </a:prstTxWarp>
          </a:bodyPr>
          <a:lstStyle/>
          <a:p>
            <a:r>
              <a:rPr lang="bn-BD" sz="3600" b="1" dirty="0" smtClean="0">
                <a:ln>
                  <a:solidFill>
                    <a:srgbClr val="CC6600"/>
                  </a:solidFill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পাঠঃ-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পোষা প্রাণীর </a:t>
            </a:r>
            <a:r>
              <a:rPr lang="bn-BD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জগতে</a:t>
            </a:r>
            <a:endParaRPr lang="bn-BD" sz="6000" b="1" dirty="0" smtClean="0">
              <a:ln>
                <a:solidFill>
                  <a:srgbClr val="CC6600"/>
                </a:solidFill>
              </a:ln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n>
                  <a:solidFill>
                    <a:srgbClr val="CC66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পাঠ্যাংশঃ-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[</a:t>
            </a:r>
            <a:r>
              <a:rPr lang="bn-BD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কয়েকটি গরু------তৈরি হয়।]  </a:t>
            </a:r>
            <a:endParaRPr lang="en-US" sz="3600" b="1" dirty="0">
              <a:ln>
                <a:solidFill>
                  <a:srgbClr val="CC66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3245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1600200" y="5029200"/>
            <a:ext cx="1290638" cy="809625"/>
          </a:xfrm>
          <a:prstGeom prst="irregularSeal2">
            <a:avLst/>
          </a:prstGeom>
          <a:ln w="57150">
            <a:solidFill>
              <a:srgbClr val="66FF33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9" name="Picture 8" descr="3245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6172200" y="4953001"/>
            <a:ext cx="1290638" cy="762000"/>
          </a:xfrm>
          <a:prstGeom prst="irregularSeal2">
            <a:avLst/>
          </a:prstGeom>
          <a:ln w="57150">
            <a:solidFill>
              <a:srgbClr val="99FF33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0800000" scaled="1"/>
            <a:tileRect/>
          </a:gradFill>
          <a:ln w="57150">
            <a:solidFill>
              <a:srgbClr val="CC00CC"/>
            </a:solidFill>
          </a:ln>
        </p:spPr>
        <p:txBody>
          <a:bodyPr>
            <a:prstTxWarp prst="textInflate">
              <a:avLst/>
            </a:prstTxWarp>
            <a:normAutofit/>
          </a:bodyPr>
          <a:lstStyle/>
          <a:p>
            <a:r>
              <a:rPr lang="bn-BD" sz="7200" b="1" dirty="0" smtClean="0">
                <a:ln w="19050">
                  <a:solidFill>
                    <a:srgbClr val="99FF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7200" b="1" dirty="0">
              <a:ln w="19050">
                <a:solidFill>
                  <a:srgbClr val="99FF33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CC00CC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prstTxWarp prst="textInflateBottom">
              <a:avLst/>
            </a:prstTxWarp>
            <a:normAutofit/>
          </a:bodyPr>
          <a:lstStyle/>
          <a:p>
            <a:pPr>
              <a:buNone/>
            </a:pPr>
            <a:endParaRPr lang="bn-BD" sz="4000" dirty="0" smtClean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000" b="1" dirty="0" smtClean="0">
                <a:solidFill>
                  <a:srgbClr val="FFFF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গরুর বিভিন্ন উপকারিতা সম্পর্কে জানবে। </a:t>
            </a:r>
            <a:endParaRPr lang="bn-BD" sz="4000" b="1" dirty="0" smtClean="0">
              <a:solidFill>
                <a:srgbClr val="A5002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।বিরামচিহ্ন বজায় রেখে পাঠ্যাংশটুকু যথাযথভাবে সরবে পড়তে পারবে।</a:t>
            </a:r>
            <a:endParaRPr lang="bn-BD" sz="4000" dirty="0" smtClean="0"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000" b="1" dirty="0" smtClean="0">
                <a:solidFill>
                  <a:srgbClr val="CC00CC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4000" b="1" dirty="0" smtClean="0">
                <a:solidFill>
                  <a:srgbClr val="A5002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কঠিন শব্দ বাছাই এবং প্রমিত উচ্চারণে বলতে ও লিখতে </a:t>
            </a:r>
          </a:p>
          <a:p>
            <a:pPr>
              <a:buNone/>
            </a:pPr>
            <a:r>
              <a:rPr lang="bn-BD" sz="4000" b="1" dirty="0" smtClean="0">
                <a:solidFill>
                  <a:srgbClr val="A5002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</a:p>
        </p:txBody>
      </p:sp>
      <p:pic>
        <p:nvPicPr>
          <p:cNvPr id="9" name="Picture 8" descr="6t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7000" y="5810250"/>
            <a:ext cx="1397000" cy="1047750"/>
          </a:xfrm>
          <a:prstGeom prst="ellipse">
            <a:avLst/>
          </a:prstGeom>
        </p:spPr>
      </p:pic>
      <p:pic>
        <p:nvPicPr>
          <p:cNvPr id="7" name="Picture 6" descr="6t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10250"/>
            <a:ext cx="1397000" cy="1047750"/>
          </a:xfrm>
          <a:prstGeom prst="ellipse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rygf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3" name="Decagon 2"/>
          <p:cNvSpPr/>
          <p:nvPr/>
        </p:nvSpPr>
        <p:spPr>
          <a:xfrm>
            <a:off x="2133600" y="0"/>
            <a:ext cx="4724400" cy="2514600"/>
          </a:xfrm>
          <a:prstGeom prst="decagon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CC00CC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bn-BD" sz="6000" b="1" dirty="0" smtClean="0">
                <a:solidFill>
                  <a:srgbClr val="CC00CC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BD" sz="6000" b="1" dirty="0" smtClean="0">
                <a:solidFill>
                  <a:srgbClr val="0099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</a:t>
            </a:r>
            <a:r>
              <a:rPr lang="bn-BD" sz="6000" b="1" dirty="0" smtClean="0">
                <a:solidFill>
                  <a:srgbClr val="CC00CC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 সৃ</a:t>
            </a:r>
            <a:r>
              <a:rPr lang="bn-BD" sz="6000" b="1" dirty="0" smtClean="0">
                <a:solidFill>
                  <a:srgbClr val="0099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ষ্টিঃ</a:t>
            </a:r>
            <a:endParaRPr lang="en-US" sz="6000" b="1" dirty="0">
              <a:solidFill>
                <a:srgbClr val="0099FF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1752600" y="2819400"/>
            <a:ext cx="5867400" cy="2971800"/>
          </a:xfrm>
          <a:prstGeom prst="flowChartPunchedTape">
            <a:avLst/>
          </a:prstGeom>
          <a:ln w="76200">
            <a:solidFill>
              <a:srgbClr val="CC00CC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ছড়া</a:t>
            </a:r>
            <a:r>
              <a:rPr lang="bn-BD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bn-BD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</a:t>
            </a:r>
            <a:r>
              <a:rPr lang="bn-BD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7200" b="1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fairy-1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76450" cy="1609725"/>
          </a:xfrm>
          <a:prstGeom prst="rect">
            <a:avLst/>
          </a:prstGeom>
        </p:spPr>
      </p:pic>
      <p:pic>
        <p:nvPicPr>
          <p:cNvPr id="10" name="Picture 9" descr="fairy-1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543800" y="5248275"/>
            <a:ext cx="1600200" cy="16097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26.jp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99FF3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Picture 2" descr="nutkklkv.gif"/>
          <p:cNvPicPr>
            <a:picLocks noChangeAspect="1"/>
          </p:cNvPicPr>
          <p:nvPr/>
        </p:nvPicPr>
        <p:blipFill>
          <a:blip r:embed="rId3">
            <a:lum bright="10000" contrast="40000"/>
          </a:blip>
          <a:stretch>
            <a:fillRect/>
          </a:stretch>
        </p:blipFill>
        <p:spPr>
          <a:xfrm>
            <a:off x="6324600" y="4584290"/>
            <a:ext cx="2819400" cy="2273710"/>
          </a:xfrm>
          <a:prstGeom prst="ellipse">
            <a:avLst/>
          </a:prstGeom>
        </p:spPr>
      </p:pic>
      <p:pic>
        <p:nvPicPr>
          <p:cNvPr id="5" name="Picture 4" descr="yxetv9pol;'.gif"/>
          <p:cNvPicPr>
            <a:picLocks noChangeAspect="1"/>
          </p:cNvPicPr>
          <p:nvPr/>
        </p:nvPicPr>
        <p:blipFill>
          <a:blip r:embed="rId4">
            <a:lum bright="20000" contrast="40000"/>
          </a:blip>
          <a:stretch>
            <a:fillRect/>
          </a:stretch>
        </p:blipFill>
        <p:spPr>
          <a:xfrm flipH="1">
            <a:off x="-2" y="4571999"/>
            <a:ext cx="3048001" cy="2286001"/>
          </a:xfrm>
          <a:prstGeom prst="ellipse">
            <a:avLst/>
          </a:prstGeom>
        </p:spPr>
      </p:pic>
      <p:pic>
        <p:nvPicPr>
          <p:cNvPr id="6" name="Picture 5" descr="dog a.gif"/>
          <p:cNvPicPr>
            <a:picLocks noChangeAspect="1"/>
          </p:cNvPicPr>
          <p:nvPr/>
        </p:nvPicPr>
        <p:blipFill>
          <a:blip r:embed="rId5">
            <a:lum bright="10000" contrast="20000"/>
          </a:blip>
          <a:stretch>
            <a:fillRect/>
          </a:stretch>
        </p:blipFill>
        <p:spPr>
          <a:xfrm>
            <a:off x="6172200" y="0"/>
            <a:ext cx="2971801" cy="2286000"/>
          </a:xfrm>
          <a:prstGeom prst="ellipse">
            <a:avLst/>
          </a:prstGeom>
        </p:spPr>
      </p:pic>
      <p:pic>
        <p:nvPicPr>
          <p:cNvPr id="7" name="Picture 6" descr="218catplayingelectricgu.gif"/>
          <p:cNvPicPr>
            <a:picLocks noChangeAspect="1"/>
          </p:cNvPicPr>
          <p:nvPr/>
        </p:nvPicPr>
        <p:blipFill>
          <a:blip r:embed="rId6">
            <a:lum bright="10000" contrast="40000"/>
          </a:blip>
          <a:stretch>
            <a:fillRect/>
          </a:stretch>
        </p:blipFill>
        <p:spPr>
          <a:xfrm>
            <a:off x="0" y="0"/>
            <a:ext cx="2819400" cy="2209800"/>
          </a:xfrm>
          <a:prstGeom prst="ellipse">
            <a:avLst/>
          </a:prstGeom>
        </p:spPr>
      </p:pic>
      <p:sp>
        <p:nvSpPr>
          <p:cNvPr id="14" name="Plaque 13"/>
          <p:cNvSpPr/>
          <p:nvPr/>
        </p:nvSpPr>
        <p:spPr>
          <a:xfrm>
            <a:off x="3352800" y="0"/>
            <a:ext cx="2514600" cy="1905000"/>
          </a:xfrm>
          <a:prstGeom prst="plaque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0800000" scaled="1"/>
            <a:tileRect/>
          </a:gradFill>
          <a:ln w="57150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 w="28575">
                  <a:solidFill>
                    <a:srgbClr val="FF99FF"/>
                  </a:solidFill>
                </a:ln>
                <a:solidFill>
                  <a:srgbClr val="00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bn-BD" dirty="0" smtClean="0">
                <a:ln w="28575">
                  <a:solidFill>
                    <a:srgbClr val="FF99FF"/>
                  </a:solidFill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dirty="0">
              <a:ln w="28575">
                <a:solidFill>
                  <a:srgbClr val="FF99FF"/>
                </a:solidFill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5" name="Plaque 14"/>
          <p:cNvSpPr/>
          <p:nvPr/>
        </p:nvSpPr>
        <p:spPr>
          <a:xfrm>
            <a:off x="3352800" y="4876800"/>
            <a:ext cx="2667000" cy="1828800"/>
          </a:xfrm>
          <a:prstGeom prst="plaque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n w="12700">
                  <a:solidFill>
                    <a:srgbClr val="C00000"/>
                  </a:solidFill>
                </a:ln>
                <a:solidFill>
                  <a:srgbClr val="99FF3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পোষাপ্রাণী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12" name="Picture 11" descr="hykiy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819400"/>
            <a:ext cx="1381125" cy="1143000"/>
          </a:xfrm>
          <a:prstGeom prst="ellipse">
            <a:avLst/>
          </a:prstGeom>
          <a:ln w="57150">
            <a:solidFill>
              <a:srgbClr val="C00000"/>
            </a:solidFill>
          </a:ln>
        </p:spPr>
      </p:pic>
      <p:pic>
        <p:nvPicPr>
          <p:cNvPr id="17" name="Picture 16" descr="hykiy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3800" y="2819400"/>
            <a:ext cx="1381125" cy="1143000"/>
          </a:xfrm>
          <a:prstGeom prst="ellipse">
            <a:avLst/>
          </a:prstGeom>
          <a:ln w="57150">
            <a:solidFill>
              <a:srgbClr val="C00000"/>
            </a:solidFill>
          </a:ln>
        </p:spPr>
      </p:pic>
      <p:pic>
        <p:nvPicPr>
          <p:cNvPr id="13" name="Picture 12" descr="Ayrshire_cow.jpg"/>
          <p:cNvPicPr>
            <a:picLocks noChangeAspect="1"/>
          </p:cNvPicPr>
          <p:nvPr/>
        </p:nvPicPr>
        <p:blipFill>
          <a:blip r:embed="rId8">
            <a:lum bright="10000" contrast="40000"/>
          </a:blip>
          <a:stretch>
            <a:fillRect/>
          </a:stretch>
        </p:blipFill>
        <p:spPr>
          <a:xfrm>
            <a:off x="2514600" y="2133600"/>
            <a:ext cx="3657600" cy="2362200"/>
          </a:xfrm>
          <a:prstGeom prst="ellipse">
            <a:avLst/>
          </a:prstGeom>
          <a:ln w="57150">
            <a:solidFill>
              <a:srgbClr val="C0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gradFill flip="none" rotWithShape="1">
            <a:gsLst>
              <a:gs pos="0">
                <a:srgbClr val="CC00CC">
                  <a:tint val="66000"/>
                  <a:satMod val="160000"/>
                </a:srgbClr>
              </a:gs>
              <a:gs pos="50000">
                <a:srgbClr val="CC00CC">
                  <a:tint val="44500"/>
                  <a:satMod val="160000"/>
                </a:srgbClr>
              </a:gs>
              <a:gs pos="100000">
                <a:srgbClr val="CC00CC">
                  <a:tint val="23500"/>
                  <a:satMod val="160000"/>
                </a:srgbClr>
              </a:gs>
            </a:gsLst>
            <a:lin ang="10800000" scaled="1"/>
            <a:tileRect/>
          </a:gradFill>
          <a:ln w="762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9600" b="1" dirty="0" smtClean="0">
                <a:ln w="11430">
                  <a:solidFill>
                    <a:srgbClr val="00B05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ছড়া</a:t>
            </a:r>
            <a:endParaRPr lang="en-US" sz="9600" b="1" dirty="0">
              <a:ln w="11430">
                <a:solidFill>
                  <a:srgbClr val="00B05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0" y="1447800"/>
            <a:ext cx="9144000" cy="5410200"/>
          </a:xfrm>
          <a:prstGeom prst="flowChartAlternateProcess">
            <a:avLst/>
          </a:prstGeom>
          <a:gradFill flip="none" rotWithShape="1">
            <a:gsLst>
              <a:gs pos="0">
                <a:srgbClr val="CC00CC">
                  <a:tint val="66000"/>
                  <a:satMod val="160000"/>
                </a:srgbClr>
              </a:gs>
              <a:gs pos="50000">
                <a:srgbClr val="CC00CC">
                  <a:tint val="44500"/>
                  <a:satMod val="160000"/>
                </a:srgbClr>
              </a:gs>
              <a:gs pos="100000">
                <a:srgbClr val="CC00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92D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মীনার আছে টিয়া পাখি </a:t>
            </a:r>
          </a:p>
          <a:p>
            <a:pPr algn="ctr"/>
            <a:r>
              <a:rPr lang="bn-BD" sz="36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 আছে গাই,  </a:t>
            </a:r>
          </a:p>
          <a:p>
            <a:pPr algn="ctr"/>
            <a:r>
              <a:rPr lang="bn-BD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কি আছে কিছু </a:t>
            </a:r>
          </a:p>
          <a:p>
            <a:pPr algn="ctr"/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বলনা হেসে ভাই? </a:t>
            </a:r>
          </a:p>
          <a:p>
            <a:pPr algn="ctr"/>
            <a:endParaRPr lang="bn-BD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সবার ঘরে থাকবে এরা </a:t>
            </a:r>
          </a:p>
          <a:p>
            <a:pPr algn="ctr"/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 মোদের আশা,  </a:t>
            </a:r>
          </a:p>
          <a:p>
            <a:pPr algn="ctr"/>
            <a:r>
              <a:rPr lang="bn-BD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ওরা হল বন্ধু সবার </a:t>
            </a:r>
          </a:p>
          <a:p>
            <a:pPr algn="ctr"/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ওরাই মোদের পোষা।। 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we.gif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152400" y="5419725"/>
            <a:ext cx="1600200" cy="1438275"/>
          </a:xfrm>
          <a:prstGeom prst="cloudCallou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7" descr="mwe.gif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7543800" y="0"/>
            <a:ext cx="1600200" cy="1219200"/>
          </a:xfrm>
          <a:prstGeom prst="cloudCallou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Picture 8" descr="ewq.gif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0" y="0"/>
            <a:ext cx="1295400" cy="1219200"/>
          </a:xfrm>
          <a:prstGeom prst="cloud">
            <a:avLst/>
          </a:prstGeom>
          <a:ln w="38100">
            <a:solidFill>
              <a:srgbClr val="99FF33"/>
            </a:solidFill>
          </a:ln>
        </p:spPr>
      </p:pic>
      <p:pic>
        <p:nvPicPr>
          <p:cNvPr id="10" name="Picture 9" descr="ewq.gif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7315200" y="5486400"/>
            <a:ext cx="1586345" cy="1219200"/>
          </a:xfrm>
          <a:prstGeom prst="cloud">
            <a:avLst/>
          </a:prstGeom>
          <a:ln w="38100">
            <a:solidFill>
              <a:srgbClr val="99FF33"/>
            </a:solidFill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t.jpg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 w="762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Flowchart: Punched Tape 3"/>
          <p:cNvSpPr/>
          <p:nvPr/>
        </p:nvSpPr>
        <p:spPr>
          <a:xfrm>
            <a:off x="1676400" y="304800"/>
            <a:ext cx="5410200" cy="1566672"/>
          </a:xfrm>
          <a:prstGeom prst="flowChartPunchedTape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0800000" scaled="1"/>
            <a:tileRect/>
          </a:gradFill>
          <a:ln w="57150">
            <a:solidFill>
              <a:srgbClr val="CC00CC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শিরোনামঃ  </a:t>
            </a:r>
            <a:endParaRPr 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209800" y="1828800"/>
            <a:ext cx="4648200" cy="4648200"/>
          </a:xfrm>
          <a:prstGeom prst="ellipse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l="100000" t="100000"/>
            </a:path>
            <a:tileRect r="-100000" b="-100000"/>
          </a:gradFill>
          <a:ln w="76200">
            <a:solidFill>
              <a:srgbClr val="CC00CC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bn-BD" sz="6000" b="1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পোষা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জগতে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ll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457200" y="2286000"/>
            <a:ext cx="1047750" cy="1022350"/>
          </a:xfrm>
          <a:prstGeom prst="cloudCallout">
            <a:avLst/>
          </a:prstGeom>
          <a:ln w="57150">
            <a:solidFill>
              <a:srgbClr val="CC66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Picture 8" descr="ll.jp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7772400" y="2590800"/>
            <a:ext cx="1047750" cy="990600"/>
          </a:xfrm>
          <a:prstGeom prst="cloudCallout">
            <a:avLst/>
          </a:prstGeom>
          <a:ln w="57150">
            <a:solidFill>
              <a:srgbClr val="CC66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Picture 9" descr="452874-Cat_And_Dog_Animated_Wallpap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6200" y="1981200"/>
            <a:ext cx="1219200" cy="762001"/>
          </a:xfrm>
          <a:prstGeom prst="ellipse">
            <a:avLst/>
          </a:prstGeom>
          <a:ln w="57150">
            <a:solidFill>
              <a:srgbClr val="99FF33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Picture 10" descr="452874-Cat_And_Dog_Animated_Wallpap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14800" y="5562600"/>
            <a:ext cx="1143000" cy="762001"/>
          </a:xfrm>
          <a:prstGeom prst="ellipse">
            <a:avLst/>
          </a:prstGeom>
          <a:ln w="57150">
            <a:solidFill>
              <a:srgbClr val="99FF33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gdr.gif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0" y="-457200"/>
            <a:ext cx="9144000" cy="7620000"/>
          </a:xfrm>
          <a:prstGeom prst="rect">
            <a:avLst/>
          </a:prstGeom>
          <a:noFill/>
          <a:ln w="76200">
            <a:solidFill>
              <a:srgbClr val="CC66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Donut 2"/>
          <p:cNvSpPr/>
          <p:nvPr/>
        </p:nvSpPr>
        <p:spPr>
          <a:xfrm>
            <a:off x="762000" y="0"/>
            <a:ext cx="7924800" cy="4876800"/>
          </a:xfrm>
          <a:prstGeom prst="donu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CC66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2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53429">
            <a:off x="1928000" y="3274195"/>
            <a:ext cx="920653" cy="747918"/>
          </a:xfrm>
          <a:prstGeom prst="rect">
            <a:avLst/>
          </a:prstGeom>
        </p:spPr>
      </p:pic>
      <p:pic>
        <p:nvPicPr>
          <p:cNvPr id="7" name="Picture 6" descr="214.gif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 rot="1153429">
            <a:off x="1926261" y="3254914"/>
            <a:ext cx="920653" cy="747918"/>
          </a:xfrm>
          <a:prstGeom prst="rect">
            <a:avLst/>
          </a:prstGeom>
        </p:spPr>
      </p:pic>
      <p:pic>
        <p:nvPicPr>
          <p:cNvPr id="8" name="Picture 7" descr="2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53429">
            <a:off x="3069261" y="3635915"/>
            <a:ext cx="920653" cy="747918"/>
          </a:xfrm>
          <a:prstGeom prst="rect">
            <a:avLst/>
          </a:prstGeom>
        </p:spPr>
      </p:pic>
      <p:pic>
        <p:nvPicPr>
          <p:cNvPr id="9" name="Picture 8" descr="214.gif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 rot="1153429">
            <a:off x="3069261" y="3635914"/>
            <a:ext cx="920653" cy="747918"/>
          </a:xfrm>
          <a:prstGeom prst="rect">
            <a:avLst/>
          </a:prstGeom>
        </p:spPr>
      </p:pic>
      <p:pic>
        <p:nvPicPr>
          <p:cNvPr id="11" name="Picture 10" descr="2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53429">
            <a:off x="4059862" y="3788315"/>
            <a:ext cx="920653" cy="747918"/>
          </a:xfrm>
          <a:prstGeom prst="rect">
            <a:avLst/>
          </a:prstGeom>
        </p:spPr>
      </p:pic>
      <p:pic>
        <p:nvPicPr>
          <p:cNvPr id="12" name="Picture 11" descr="214.gif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 rot="1153429">
            <a:off x="4059861" y="3788315"/>
            <a:ext cx="920653" cy="747918"/>
          </a:xfrm>
          <a:prstGeom prst="rect">
            <a:avLst/>
          </a:prstGeom>
        </p:spPr>
      </p:pic>
      <p:pic>
        <p:nvPicPr>
          <p:cNvPr id="13" name="Picture 12" descr="214.gif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 rot="1153429">
            <a:off x="5202861" y="3635914"/>
            <a:ext cx="920653" cy="747918"/>
          </a:xfrm>
          <a:prstGeom prst="rect">
            <a:avLst/>
          </a:prstGeom>
        </p:spPr>
      </p:pic>
      <p:pic>
        <p:nvPicPr>
          <p:cNvPr id="14" name="Picture 13" descr="214.gif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 rot="1153429">
            <a:off x="6269662" y="3331115"/>
            <a:ext cx="920653" cy="747918"/>
          </a:xfrm>
          <a:prstGeom prst="rect">
            <a:avLst/>
          </a:prstGeom>
        </p:spPr>
      </p:pic>
      <p:pic>
        <p:nvPicPr>
          <p:cNvPr id="15" name="Picture 14" descr="214.gif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 rot="1153429">
            <a:off x="7184062" y="2797714"/>
            <a:ext cx="920653" cy="747918"/>
          </a:xfrm>
          <a:prstGeom prst="rect">
            <a:avLst/>
          </a:prstGeom>
        </p:spPr>
      </p:pic>
      <p:pic>
        <p:nvPicPr>
          <p:cNvPr id="16" name="Picture 15" descr="214.gif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 rot="1153429">
            <a:off x="7488861" y="2035714"/>
            <a:ext cx="920653" cy="747918"/>
          </a:xfrm>
          <a:prstGeom prst="rect">
            <a:avLst/>
          </a:prstGeom>
        </p:spPr>
      </p:pic>
      <p:pic>
        <p:nvPicPr>
          <p:cNvPr id="17" name="Picture 16" descr="214.gif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 rot="1153429">
            <a:off x="7260263" y="1045113"/>
            <a:ext cx="920653" cy="747918"/>
          </a:xfrm>
          <a:prstGeom prst="rect">
            <a:avLst/>
          </a:prstGeom>
        </p:spPr>
      </p:pic>
      <p:pic>
        <p:nvPicPr>
          <p:cNvPr id="18" name="Picture 17" descr="214.gif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 rot="1153429">
            <a:off x="6345861" y="587914"/>
            <a:ext cx="920653" cy="747918"/>
          </a:xfrm>
          <a:prstGeom prst="rect">
            <a:avLst/>
          </a:prstGeom>
        </p:spPr>
      </p:pic>
      <p:pic>
        <p:nvPicPr>
          <p:cNvPr id="19" name="Picture 18" descr="214.gif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 rot="1153429">
            <a:off x="5355261" y="359314"/>
            <a:ext cx="920653" cy="747918"/>
          </a:xfrm>
          <a:prstGeom prst="rect">
            <a:avLst/>
          </a:prstGeom>
        </p:spPr>
      </p:pic>
      <p:pic>
        <p:nvPicPr>
          <p:cNvPr id="20" name="Picture 19" descr="214.gif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 rot="1153429">
            <a:off x="4364662" y="130715"/>
            <a:ext cx="920653" cy="747918"/>
          </a:xfrm>
          <a:prstGeom prst="rect">
            <a:avLst/>
          </a:prstGeom>
        </p:spPr>
      </p:pic>
      <p:pic>
        <p:nvPicPr>
          <p:cNvPr id="21" name="Picture 20" descr="214.gif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 rot="1153429">
            <a:off x="3450262" y="130716"/>
            <a:ext cx="920653" cy="747918"/>
          </a:xfrm>
          <a:prstGeom prst="rect">
            <a:avLst/>
          </a:prstGeom>
        </p:spPr>
      </p:pic>
      <p:pic>
        <p:nvPicPr>
          <p:cNvPr id="22" name="Picture 21" descr="214.gif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 rot="1153429">
            <a:off x="2307262" y="359315"/>
            <a:ext cx="920653" cy="747918"/>
          </a:xfrm>
          <a:prstGeom prst="rect">
            <a:avLst/>
          </a:prstGeom>
        </p:spPr>
      </p:pic>
      <p:pic>
        <p:nvPicPr>
          <p:cNvPr id="23" name="Picture 22" descr="214.gif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 rot="1153429">
            <a:off x="1469061" y="892714"/>
            <a:ext cx="920653" cy="747918"/>
          </a:xfrm>
          <a:prstGeom prst="rect">
            <a:avLst/>
          </a:prstGeom>
        </p:spPr>
      </p:pic>
      <p:pic>
        <p:nvPicPr>
          <p:cNvPr id="24" name="Picture 23" descr="214.gif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 rot="1153429">
            <a:off x="935661" y="1730914"/>
            <a:ext cx="920653" cy="747918"/>
          </a:xfrm>
          <a:prstGeom prst="rect">
            <a:avLst/>
          </a:prstGeom>
        </p:spPr>
      </p:pic>
      <p:pic>
        <p:nvPicPr>
          <p:cNvPr id="26" name="Picture 25" descr="214.gif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 rot="1153429">
            <a:off x="1088062" y="2645315"/>
            <a:ext cx="920653" cy="74791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819400" y="1676400"/>
            <a:ext cx="4419600" cy="186204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11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bn-BD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en-US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8" name="Cloud 27"/>
          <p:cNvSpPr/>
          <p:nvPr/>
        </p:nvSpPr>
        <p:spPr>
          <a:xfrm>
            <a:off x="1371600" y="4953000"/>
            <a:ext cx="3962400" cy="838200"/>
          </a:xfrm>
          <a:prstGeom prst="cloud">
            <a:avLst/>
          </a:prstGeom>
          <a:ln w="57150">
            <a:solidFill>
              <a:srgbClr val="CC66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সময়ঃ২০মিনিট</a:t>
            </a:r>
            <a:r>
              <a:rPr lang="bn-BD" dirty="0" smtClean="0"/>
              <a:t>  </a:t>
            </a:r>
            <a:endParaRPr lang="en-US" dirty="0"/>
          </a:p>
        </p:txBody>
      </p:sp>
      <p:pic>
        <p:nvPicPr>
          <p:cNvPr id="25" name="Picture 24" descr="degtui.jpg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0" y="5791200"/>
            <a:ext cx="1879600" cy="1409700"/>
          </a:xfrm>
          <a:prstGeom prst="cloud">
            <a:avLst/>
          </a:prstGeom>
          <a:ln w="57150">
            <a:solidFill>
              <a:srgbClr val="CC00CC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226</Words>
  <Application>Microsoft Office PowerPoint</Application>
  <PresentationFormat>On-screen Show (4:3)</PresentationFormat>
  <Paragraphs>78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শিখনফলঃ</vt:lpstr>
      <vt:lpstr>Slide 5</vt:lpstr>
      <vt:lpstr>Slide 6</vt:lpstr>
      <vt:lpstr>ছড়া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technology</dc:creator>
  <cp:lastModifiedBy>Sujon</cp:lastModifiedBy>
  <cp:revision>18</cp:revision>
  <dcterms:created xsi:type="dcterms:W3CDTF">2006-08-16T00:00:00Z</dcterms:created>
  <dcterms:modified xsi:type="dcterms:W3CDTF">2013-03-18T06:37:21Z</dcterms:modified>
</cp:coreProperties>
</file>