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4" r:id="rId11"/>
    <p:sldId id="266" r:id="rId12"/>
    <p:sldId id="265" r:id="rId13"/>
    <p:sldId id="269" r:id="rId14"/>
    <p:sldId id="276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13A51-147A-42CC-A163-E24A30151973}" type="datetimeFigureOut">
              <a:rPr lang="en-US" smtClean="0"/>
              <a:t>30-Apr-13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2ADEC-9BA9-4F42-84A5-6AA80573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2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30-Apr-13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6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30-Apr-13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4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30-Apr-13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2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30-Apr-13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3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30-Apr-13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15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30-Apr-13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08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30-Apr-13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27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30-Apr-13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5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30-Apr-13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72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30-Apr-13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55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30-Apr-13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7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30-Apr-13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1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0" t="19233" r="19448" b="10647"/>
          <a:stretch/>
        </p:blipFill>
        <p:spPr>
          <a:xfrm>
            <a:off x="1333500" y="304800"/>
            <a:ext cx="6477000" cy="5950058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41960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Welcome</a:t>
            </a:r>
            <a:endParaRPr lang="en-US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7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3">
                <a:lumMod val="75000"/>
              </a:schemeClr>
            </a:gs>
            <a:gs pos="86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95387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London 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7430" y="5297269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capital of England and the Great Britain</a:t>
            </a:r>
            <a:endParaRPr lang="en-US" sz="2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8" y="1788421"/>
            <a:ext cx="4291780" cy="3036246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3" y="1788420"/>
            <a:ext cx="4398818" cy="3036247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7" name="Title 1"/>
          <p:cNvSpPr txBox="1">
            <a:spLocks/>
          </p:cNvSpPr>
          <p:nvPr/>
        </p:nvSpPr>
        <p:spPr>
          <a:xfrm>
            <a:off x="2209800" y="31139"/>
            <a:ext cx="4572000" cy="99542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mtClean="0">
                <a:ln w="28575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Vocabulary</a:t>
            </a:r>
            <a:endParaRPr lang="en-US" sz="3200" b="1" dirty="0">
              <a:ln w="28575" cmpd="sng">
                <a:noFill/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6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7000">
              <a:schemeClr val="accent4">
                <a:lumMod val="75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1018" y="27711"/>
            <a:ext cx="5541964" cy="90886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28575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Make Sentences in pair</a:t>
            </a:r>
            <a:endParaRPr lang="en-US" sz="2800" b="1" dirty="0">
              <a:ln w="28575" cmpd="sng">
                <a:noFill/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3902" y="1240842"/>
            <a:ext cx="4820098" cy="2035758"/>
            <a:chOff x="24429" y="1219200"/>
            <a:chExt cx="5172994" cy="2035758"/>
          </a:xfrm>
        </p:grpSpPr>
        <p:sp>
          <p:nvSpPr>
            <p:cNvPr id="4" name="TextBox 3"/>
            <p:cNvSpPr txBox="1"/>
            <p:nvPr/>
          </p:nvSpPr>
          <p:spPr>
            <a:xfrm>
              <a:off x="3139648" y="1219200"/>
              <a:ext cx="2057775" cy="543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Lounge</a:t>
              </a:r>
              <a:endParaRPr lang="en-US" sz="4000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" r="1589"/>
            <a:stretch/>
          </p:blipFill>
          <p:spPr>
            <a:xfrm>
              <a:off x="24429" y="1233017"/>
              <a:ext cx="2987235" cy="2021941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3670085" y="1080061"/>
            <a:ext cx="5184867" cy="2425139"/>
            <a:chOff x="3690867" y="898374"/>
            <a:chExt cx="5184867" cy="2425139"/>
          </a:xfrm>
        </p:grpSpPr>
        <p:sp>
          <p:nvSpPr>
            <p:cNvPr id="3" name="TextBox 2"/>
            <p:cNvSpPr txBox="1"/>
            <p:nvPr/>
          </p:nvSpPr>
          <p:spPr>
            <a:xfrm>
              <a:off x="3690867" y="2677182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Immigration</a:t>
              </a:r>
              <a:endParaRPr lang="en-US" sz="3600" b="1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" t="5810" r="11399" b="5891"/>
            <a:stretch/>
          </p:blipFill>
          <p:spPr>
            <a:xfrm>
              <a:off x="6203143" y="898374"/>
              <a:ext cx="2672591" cy="2415338"/>
            </a:xfrm>
            <a:prstGeom prst="roundRect">
              <a:avLst/>
            </a:prstGeom>
            <a:ln w="38100">
              <a:solidFill>
                <a:srgbClr val="002060"/>
              </a:solidFill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398974" y="3740729"/>
            <a:ext cx="5082560" cy="2553013"/>
            <a:chOff x="398974" y="3713019"/>
            <a:chExt cx="5082560" cy="2553013"/>
          </a:xfrm>
        </p:grpSpPr>
        <p:sp>
          <p:nvSpPr>
            <p:cNvPr id="15" name="TextBox 14"/>
            <p:cNvSpPr txBox="1"/>
            <p:nvPr/>
          </p:nvSpPr>
          <p:spPr>
            <a:xfrm>
              <a:off x="3315895" y="3713019"/>
              <a:ext cx="2165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London</a:t>
              </a:r>
              <a:endParaRPr lang="en-US" sz="4000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74" y="3789219"/>
              <a:ext cx="2897871" cy="2476813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3839795" y="3845952"/>
            <a:ext cx="5015158" cy="2504628"/>
            <a:chOff x="3839795" y="3818242"/>
            <a:chExt cx="5015158" cy="2504628"/>
          </a:xfrm>
        </p:grpSpPr>
        <p:sp>
          <p:nvSpPr>
            <p:cNvPr id="18" name="TextBox 17"/>
            <p:cNvSpPr txBox="1"/>
            <p:nvPr/>
          </p:nvSpPr>
          <p:spPr>
            <a:xfrm>
              <a:off x="3839795" y="5614984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Bangkok</a:t>
              </a:r>
              <a:endParaRPr lang="en-US" sz="4000" b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36"/>
            <a:stretch/>
          </p:blipFill>
          <p:spPr>
            <a:xfrm>
              <a:off x="5857268" y="3818242"/>
              <a:ext cx="2997685" cy="2447789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43707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3">
                <a:lumMod val="75000"/>
              </a:schemeClr>
            </a:gs>
            <a:gs pos="85000">
              <a:schemeClr val="accent6">
                <a:tint val="15000"/>
                <a:satMod val="35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4400" y="265035"/>
            <a:ext cx="6803479" cy="1870678"/>
            <a:chOff x="914400" y="265035"/>
            <a:chExt cx="6803479" cy="1870678"/>
          </a:xfrm>
        </p:grpSpPr>
        <p:sp>
          <p:nvSpPr>
            <p:cNvPr id="2" name="TextBox 1"/>
            <p:cNvSpPr txBox="1"/>
            <p:nvPr/>
          </p:nvSpPr>
          <p:spPr>
            <a:xfrm>
              <a:off x="3657600" y="846431"/>
              <a:ext cx="40602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SILENT READING</a:t>
              </a:r>
              <a:endParaRPr lang="en-US" sz="4400" b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56" b="89885" l="485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4" r="7486"/>
            <a:stretch/>
          </p:blipFill>
          <p:spPr>
            <a:xfrm>
              <a:off x="914400" y="265035"/>
              <a:ext cx="2570018" cy="1870678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  <a:reflection blurRad="6350" stA="50000" endA="300" endPos="55500" dist="50800" dir="5400000" sy="-100000" algn="bl" rotWithShape="0"/>
            </a:effectLst>
          </p:spPr>
        </p:pic>
      </p:grpSp>
      <p:sp>
        <p:nvSpPr>
          <p:cNvPr id="4" name="TextBox 3"/>
          <p:cNvSpPr txBox="1"/>
          <p:nvPr/>
        </p:nvSpPr>
        <p:spPr>
          <a:xfrm>
            <a:off x="228600" y="39624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smtClean="0"/>
              <a:t>Why is </a:t>
            </a:r>
            <a:r>
              <a:rPr lang="en-US" sz="3600" b="1" dirty="0" err="1" smtClean="0"/>
              <a:t>Mita</a:t>
            </a:r>
            <a:r>
              <a:rPr lang="en-US" sz="3600" b="1" dirty="0" smtClean="0"/>
              <a:t> excited?</a:t>
            </a:r>
          </a:p>
          <a:p>
            <a:pPr marL="342900" indent="-342900">
              <a:buAutoNum type="arabicPeriod"/>
            </a:pPr>
            <a:r>
              <a:rPr lang="en-US" sz="3600" b="1" dirty="0" smtClean="0"/>
              <a:t>Why aren’t </a:t>
            </a:r>
            <a:r>
              <a:rPr lang="en-US" sz="3600" b="1" dirty="0" err="1" smtClean="0"/>
              <a:t>Mita’s</a:t>
            </a:r>
            <a:r>
              <a:rPr lang="en-US" sz="3600" b="1" dirty="0" smtClean="0"/>
              <a:t> parents going with her?</a:t>
            </a:r>
          </a:p>
          <a:p>
            <a:pPr marL="342900" indent="-342900">
              <a:buAutoNum type="arabicPeriod"/>
            </a:pPr>
            <a:r>
              <a:rPr lang="en-US" sz="3600" b="1" dirty="0" smtClean="0"/>
              <a:t>What does an immigration officer do at the airport?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680899"/>
            <a:ext cx="7717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Read the passage in Section B silently and answer the following questions.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90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4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165" y="124695"/>
            <a:ext cx="221567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GRAMMAR</a:t>
            </a:r>
            <a:r>
              <a:rPr lang="en-US" sz="3200" b="1" dirty="0" smtClean="0"/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730252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They are waiting in the lounge.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27823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Present Continuous Tense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3539698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Sub + am/is/are + V - </a:t>
            </a:r>
            <a:r>
              <a:rPr lang="en-US" sz="4400" b="1" dirty="0" err="1" smtClean="0"/>
              <a:t>ing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728" y="4370695"/>
            <a:ext cx="7758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Present Continuous Tense is used to express what we are doing and what is going on now.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" y="1436554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You are watching TV.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" y="215438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You are learning English now.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17696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Think about some more Examples.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534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5" grpId="0"/>
      <p:bldP spid="6" grpId="0"/>
      <p:bldP spid="12" grpId="0"/>
      <p:bldP spid="13" grpId="0"/>
      <p:bldP spid="13" grpId="1"/>
      <p:bldP spid="14" grpId="0"/>
      <p:bldP spid="14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3">
                <a:lumMod val="75000"/>
              </a:scheme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0652" y="380999"/>
            <a:ext cx="212269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GRAMMAR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58" y="2286000"/>
            <a:ext cx="874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They are flying by Bangladesh </a:t>
            </a:r>
            <a:r>
              <a:rPr lang="en-US" sz="4000" b="1" dirty="0" err="1" smtClean="0"/>
              <a:t>Biman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7095" y="3453592"/>
            <a:ext cx="3145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Think about the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15852" y="3458606"/>
            <a:ext cx="2078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difference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265892" y="3444752"/>
            <a:ext cx="3687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of these sentences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51485" y="4141990"/>
            <a:ext cx="5641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Example indicates Future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9158" y="1381269"/>
            <a:ext cx="874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They are waiting in the lounge.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750453" y="2391211"/>
            <a:ext cx="2103265" cy="533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9158" y="2924611"/>
            <a:ext cx="874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They will fly by Bangladesh </a:t>
            </a:r>
            <a:r>
              <a:rPr lang="en-US" sz="4000" b="1" dirty="0" err="1" smtClean="0"/>
              <a:t>Biman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9069" y="3011854"/>
            <a:ext cx="1533740" cy="533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6705" y="4952010"/>
            <a:ext cx="8686800" cy="16110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 smtClean="0"/>
              <a:t>Present Continuous Can be used to indicate </a:t>
            </a:r>
            <a:r>
              <a:rPr lang="en-US" sz="4400" b="1" dirty="0"/>
              <a:t>n</a:t>
            </a:r>
            <a:r>
              <a:rPr lang="en-US" sz="4400" b="1" dirty="0" smtClean="0"/>
              <a:t>ear Future</a:t>
            </a:r>
            <a:endParaRPr lang="en-US" sz="4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77095" y="4952010"/>
            <a:ext cx="8667747" cy="16110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allAtOnce"/>
      <p:bldP spid="4" grpId="1" build="allAtOnce"/>
      <p:bldP spid="5" grpId="0" build="allAtOnce"/>
      <p:bldP spid="5" grpId="1" build="allAtOnce"/>
      <p:bldP spid="5" grpId="2" build="allAtOnce"/>
      <p:bldP spid="6" grpId="0" build="allAtOnce"/>
      <p:bldP spid="6" grpId="1" build="allAtOnce"/>
      <p:bldP spid="7" grpId="0"/>
      <p:bldP spid="8" grpId="0"/>
      <p:bldP spid="9" grpId="0" animBg="1"/>
      <p:bldP spid="9" grpId="1" animBg="1"/>
      <p:bldP spid="9" grpId="2" animBg="1"/>
      <p:bldP spid="10" grpId="0"/>
      <p:bldP spid="11" grpId="0" animBg="1"/>
      <p:bldP spid="11" grpId="1" animBg="1"/>
      <p:bldP spid="11" grpId="2" animBg="1"/>
      <p:bldP spid="12" grpId="0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3">
                <a:lumMod val="75000"/>
              </a:scheme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0652" y="228594"/>
            <a:ext cx="176862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Structure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617" y="17526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two cousins start planning what they would do once they reach Bangkok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7750" y="2874868"/>
            <a:ext cx="667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Sub + Start + V - </a:t>
            </a:r>
            <a:r>
              <a:rPr lang="en-US" sz="3200" b="1" dirty="0" err="1" smtClean="0"/>
              <a:t>ing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8545" y="990600"/>
            <a:ext cx="8853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Mita</a:t>
            </a:r>
            <a:r>
              <a:rPr lang="en-US" sz="3200" b="1" dirty="0" smtClean="0"/>
              <a:t>, Zara and her parents start filling in the forms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827150" y="1028242"/>
            <a:ext cx="1916759" cy="5204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Rounded Rectangle 7"/>
          <p:cNvSpPr/>
          <p:nvPr/>
        </p:nvSpPr>
        <p:spPr>
          <a:xfrm>
            <a:off x="3026615" y="1794972"/>
            <a:ext cx="2436278" cy="5138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316624" y="5183318"/>
            <a:ext cx="8467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 use ‘</a:t>
            </a:r>
            <a:r>
              <a:rPr lang="en-US" sz="3200" b="1" u="sng" dirty="0" smtClean="0"/>
              <a:t>Start + v-</a:t>
            </a:r>
            <a:r>
              <a:rPr lang="en-US" sz="3200" b="1" u="sng" dirty="0" err="1" smtClean="0"/>
              <a:t>ing</a:t>
            </a:r>
            <a:r>
              <a:rPr lang="en-US" sz="3200" b="1" dirty="0" smtClean="0"/>
              <a:t>’ to indicate the starting point of present continuous tense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10" y="3886200"/>
            <a:ext cx="528911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4396" y="4448145"/>
            <a:ext cx="223721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Present continuous</a:t>
            </a:r>
            <a:endParaRPr lang="en-US" sz="2000" b="1" dirty="0"/>
          </a:p>
        </p:txBody>
      </p:sp>
      <p:sp>
        <p:nvSpPr>
          <p:cNvPr id="13" name="Right Arrow 12"/>
          <p:cNvSpPr/>
          <p:nvPr/>
        </p:nvSpPr>
        <p:spPr>
          <a:xfrm rot="2740910">
            <a:off x="3264646" y="3833092"/>
            <a:ext cx="622599" cy="426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7" presetClass="emph" presetSubtype="0" repeatCount="indefinite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2" grpId="0" animBg="1"/>
      <p:bldP spid="13" grpId="0" animBg="1"/>
      <p:bldP spid="13" grpId="1" animBg="1"/>
      <p:bldP spid="1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3">
                <a:lumMod val="75000"/>
              </a:scheme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282" y="24825"/>
            <a:ext cx="144943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Writing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0" y="824345"/>
            <a:ext cx="3732412" cy="2503984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000560"/>
            <a:ext cx="3581401" cy="2327769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6" y="3505199"/>
            <a:ext cx="3697776" cy="2773331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81" y="3571991"/>
            <a:ext cx="3608719" cy="2706540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28700" y="2551837"/>
            <a:ext cx="7086600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1"/>
                  </a:solidFill>
                </a:ln>
              </a:rPr>
              <a:t>Now Read the instruction in Section D and  write a short composition about your experience of travelling. </a:t>
            </a:r>
            <a:endParaRPr lang="en-US" sz="3600" b="1" dirty="0">
              <a:ln w="127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073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4">
                <a:lumMod val="60000"/>
                <a:lumOff val="40000"/>
              </a:schemeClr>
            </a:gs>
            <a:gs pos="76000">
              <a:schemeClr val="accent6">
                <a:tint val="15000"/>
                <a:satMod val="3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100" y="960505"/>
            <a:ext cx="265707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Home work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6561" y="3097295"/>
            <a:ext cx="90983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Suppose you will travel somewhere in the next vacation. Write a short composition on your preparation.</a:t>
            </a:r>
            <a:endParaRPr lang="en-US" sz="5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82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886"/>
            <a:ext cx="2143125" cy="214312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31750">
            <a:bevelT w="82550" h="44450" prst="angle"/>
            <a:bevelB w="82550" h="44450" prst="angle"/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25983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7"/>
          <a:stretch/>
        </p:blipFill>
        <p:spPr>
          <a:xfrm>
            <a:off x="1447800" y="838200"/>
            <a:ext cx="6248400" cy="5181600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447800"/>
            <a:ext cx="6019800" cy="15240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6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267200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 rot="16200000">
            <a:off x="2667000" y="1752600"/>
            <a:ext cx="4152900" cy="4305300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anchor="ctr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Class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: Eight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Subject   	: English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Unit 	     	: One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Lesson    	: One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Time        	: 40 minute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Date	     	: 23/01/2013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4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3">
                <a:lumMod val="75000"/>
              </a:schemeClr>
            </a:gs>
            <a:gs pos="46000">
              <a:srgbClr val="ACBE99"/>
            </a:gs>
            <a:gs pos="85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35322"/>
              </p:ext>
            </p:extLst>
          </p:nvPr>
        </p:nvGraphicFramePr>
        <p:xfrm>
          <a:off x="3581400" y="2590800"/>
          <a:ext cx="198120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2590800"/>
                        <a:ext cx="1981200" cy="1671638"/>
                      </a:xfrm>
                      <a:prstGeom prst="rect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8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4">
                <a:lumMod val="60000"/>
                <a:lumOff val="40000"/>
              </a:schemeClr>
            </a:gs>
            <a:gs pos="46000">
              <a:srgbClr val="ACBE99"/>
            </a:gs>
            <a:gs pos="85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4876800"/>
            <a:ext cx="75438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ln w="381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 THE AIRPORT</a:t>
            </a:r>
            <a:endParaRPr lang="en-US" sz="6600" b="1" dirty="0">
              <a:ln w="381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4"/>
          <a:stretch/>
        </p:blipFill>
        <p:spPr>
          <a:xfrm>
            <a:off x="1219200" y="533400"/>
            <a:ext cx="6553200" cy="429129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268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75000"/>
              </a:schemeClr>
            </a:gs>
            <a:gs pos="82000">
              <a:schemeClr val="accent6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96876"/>
            <a:ext cx="4572000" cy="898524"/>
          </a:xfrm>
          <a:prstGeom prst="round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Objectives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610600" cy="4770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Students will be able to……….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/>
              <a:t>	</a:t>
            </a:r>
            <a:r>
              <a:rPr lang="en-US" sz="3600" dirty="0" smtClean="0"/>
              <a:t>Read and understand text.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/>
              <a:t>	</a:t>
            </a:r>
            <a:r>
              <a:rPr lang="en-US" sz="3600" dirty="0" smtClean="0"/>
              <a:t>Tell the meaning and use of ‘</a:t>
            </a:r>
            <a:r>
              <a:rPr lang="en-US" sz="3600" b="1" dirty="0" smtClean="0"/>
              <a:t>lounge</a:t>
            </a:r>
            <a:r>
              <a:rPr lang="en-US" sz="3600" dirty="0" smtClean="0"/>
              <a:t>’, 	‘</a:t>
            </a:r>
            <a:r>
              <a:rPr lang="en-US" sz="3600" b="1" dirty="0" smtClean="0"/>
              <a:t>immigration</a:t>
            </a:r>
            <a:r>
              <a:rPr lang="en-US" sz="3600" dirty="0" smtClean="0"/>
              <a:t>’, 	</a:t>
            </a:r>
            <a:r>
              <a:rPr lang="en-US" sz="3600" b="1" dirty="0" smtClean="0"/>
              <a:t>Thailand</a:t>
            </a:r>
            <a:r>
              <a:rPr lang="en-US" sz="3600" dirty="0" smtClean="0"/>
              <a:t>, </a:t>
            </a:r>
            <a:r>
              <a:rPr lang="en-US" sz="3600" b="1" dirty="0" smtClean="0"/>
              <a:t>London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/>
              <a:t>	</a:t>
            </a:r>
            <a:r>
              <a:rPr lang="en-US" sz="3600" dirty="0" smtClean="0"/>
              <a:t>Use </a:t>
            </a:r>
            <a:r>
              <a:rPr lang="en-US" sz="3600" b="1" dirty="0" smtClean="0"/>
              <a:t>Present Continuous</a:t>
            </a:r>
            <a:r>
              <a:rPr lang="en-US" sz="3600" dirty="0" smtClean="0"/>
              <a:t> indicating 	</a:t>
            </a:r>
            <a:r>
              <a:rPr lang="en-US" sz="3600" b="1" dirty="0" smtClean="0"/>
              <a:t>Future</a:t>
            </a:r>
            <a:r>
              <a:rPr lang="en-US" sz="36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/>
              <a:t>	</a:t>
            </a:r>
            <a:r>
              <a:rPr lang="en-US" sz="3600" dirty="0" smtClean="0"/>
              <a:t>Use </a:t>
            </a:r>
            <a:r>
              <a:rPr lang="en-US" sz="3600" b="1" dirty="0" smtClean="0"/>
              <a:t>Start + V- </a:t>
            </a:r>
            <a:r>
              <a:rPr lang="en-US" sz="3600" b="1" dirty="0" err="1" smtClean="0"/>
              <a:t>ing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995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0835"/>
            <a:ext cx="6705600" cy="1143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Talk about the picture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5" y="1294245"/>
            <a:ext cx="7086600" cy="5433060"/>
          </a:xfrm>
          <a:ln w="38100"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099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40000">
              <a:schemeClr val="bg2">
                <a:lumMod val="50000"/>
              </a:schemeClr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1804"/>
            <a:ext cx="4419600" cy="1168539"/>
          </a:xfrm>
          <a:prstGeom prst="flowChartTerminato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4800" b="1" dirty="0" smtClean="0">
                <a:ln w="28575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Vocabulary</a:t>
            </a:r>
            <a:endParaRPr lang="en-US" sz="3200" b="1" dirty="0">
              <a:ln w="28575" cmpd="sng">
                <a:noFill/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7371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Lounge :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02377"/>
            <a:ext cx="4367640" cy="307442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90" y="1732454"/>
            <a:ext cx="4371580" cy="314434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438400" y="4959931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 sitting space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591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40000">
              <a:schemeClr val="bg2">
                <a:lumMod val="50000"/>
              </a:schemeClr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09800" y="31139"/>
            <a:ext cx="4572000" cy="995422"/>
          </a:xfrm>
          <a:prstGeom prst="flowChartTerminato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n w="28575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Vocabulary</a:t>
            </a:r>
            <a:endParaRPr lang="en-US" sz="3200" b="1" dirty="0">
              <a:ln w="28575" cmpd="sng">
                <a:noFill/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965006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Immigration</a:t>
            </a:r>
            <a:r>
              <a:rPr lang="en-US" sz="4000" b="1" dirty="0" smtClean="0"/>
              <a:t> :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09047"/>
            <a:ext cx="4774293" cy="3607002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729323" y="528834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The act of entering a country for permanent settlement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2891"/>
            <a:ext cx="3375541" cy="364315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8794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0000">
              <a:schemeClr val="accent4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97674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Bangkok :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" y="1746187"/>
            <a:ext cx="4040051" cy="32068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447800" y="5341203"/>
            <a:ext cx="634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 capital of Thailand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47" y="1746187"/>
            <a:ext cx="4811423" cy="32068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09800" y="31139"/>
            <a:ext cx="4572000" cy="99542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mtClean="0">
                <a:ln w="28575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Vocabulary</a:t>
            </a:r>
            <a:endParaRPr lang="en-US" sz="3200" b="1" dirty="0">
              <a:ln w="28575" cmpd="sng">
                <a:noFill/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46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287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Packager Shell Object</vt:lpstr>
      <vt:lpstr>Welcome</vt:lpstr>
      <vt:lpstr>Introduction</vt:lpstr>
      <vt:lpstr>PowerPoint Presentation</vt:lpstr>
      <vt:lpstr>PowerPoint Presentation</vt:lpstr>
      <vt:lpstr>Objectives</vt:lpstr>
      <vt:lpstr>Talk about the picture</vt:lpstr>
      <vt:lpstr>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TSS</dc:creator>
  <cp:lastModifiedBy>Doel</cp:lastModifiedBy>
  <cp:revision>157</cp:revision>
  <dcterms:created xsi:type="dcterms:W3CDTF">2006-08-16T00:00:00Z</dcterms:created>
  <dcterms:modified xsi:type="dcterms:W3CDTF">2013-04-30T05:33:41Z</dcterms:modified>
</cp:coreProperties>
</file>