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85" r:id="rId2"/>
    <p:sldId id="282" r:id="rId3"/>
    <p:sldId id="278" r:id="rId4"/>
    <p:sldId id="280" r:id="rId5"/>
    <p:sldId id="284" r:id="rId6"/>
    <p:sldId id="287" r:id="rId7"/>
    <p:sldId id="258" r:id="rId8"/>
    <p:sldId id="259" r:id="rId9"/>
    <p:sldId id="260" r:id="rId10"/>
    <p:sldId id="262" r:id="rId11"/>
    <p:sldId id="261" r:id="rId12"/>
    <p:sldId id="264" r:id="rId13"/>
    <p:sldId id="263" r:id="rId14"/>
    <p:sldId id="265" r:id="rId15"/>
    <p:sldId id="266" r:id="rId16"/>
    <p:sldId id="267" r:id="rId17"/>
    <p:sldId id="269" r:id="rId18"/>
    <p:sldId id="270" r:id="rId19"/>
    <p:sldId id="273" r:id="rId20"/>
    <p:sldId id="272" r:id="rId21"/>
    <p:sldId id="271" r:id="rId22"/>
    <p:sldId id="268" r:id="rId23"/>
    <p:sldId id="281" r:id="rId24"/>
    <p:sldId id="288" r:id="rId25"/>
    <p:sldId id="277" r:id="rId26"/>
    <p:sldId id="275" r:id="rId27"/>
    <p:sldId id="289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99FF66"/>
    <a:srgbClr val="0E22B2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06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E1BA7-59A8-4C89-A4E9-1791EE82D8E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CE6053-E938-4868-878F-4404E7E491F9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000" dirty="0" err="1" smtClean="0">
              <a:solidFill>
                <a:srgbClr val="66FF66"/>
              </a:solidFill>
              <a:latin typeface="NikoshBAN" pitchFamily="2" charset="0"/>
              <a:cs typeface="NikoshBAN" pitchFamily="2" charset="0"/>
            </a:rPr>
            <a:t>দল</a:t>
          </a:r>
          <a:r>
            <a:rPr lang="en-US" sz="4000" dirty="0" smtClean="0">
              <a:solidFill>
                <a:srgbClr val="66FF66"/>
              </a:solidFill>
              <a:latin typeface="NikoshBAN" pitchFamily="2" charset="0"/>
              <a:cs typeface="NikoshBAN" pitchFamily="2" charset="0"/>
            </a:rPr>
            <a:t>: ০১ </a:t>
          </a:r>
          <a:r>
            <a:rPr lang="en-US" sz="3200" dirty="0" smtClean="0">
              <a:solidFill>
                <a:srgbClr val="66FF66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মহাস্থানগড়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কোথায়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অবস্থিত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?</a:t>
          </a:r>
          <a:endParaRPr lang="en-US" sz="3600" dirty="0"/>
        </a:p>
      </dgm:t>
    </dgm:pt>
    <dgm:pt modelId="{4DEECF8D-717F-4DEC-B6ED-3E5893738D70}" type="parTrans" cxnId="{9CDE5539-8DD2-4613-91AD-5FC8E37AA556}">
      <dgm:prSet/>
      <dgm:spPr/>
      <dgm:t>
        <a:bodyPr/>
        <a:lstStyle/>
        <a:p>
          <a:endParaRPr lang="en-US"/>
        </a:p>
      </dgm:t>
    </dgm:pt>
    <dgm:pt modelId="{6D553DFB-C6B9-4EA0-AFE9-6032C59B621C}" type="sibTrans" cxnId="{9CDE5539-8DD2-4613-91AD-5FC8E37AA556}">
      <dgm:prSet/>
      <dgm:spPr/>
      <dgm:t>
        <a:bodyPr/>
        <a:lstStyle/>
        <a:p>
          <a:endParaRPr lang="en-US"/>
        </a:p>
      </dgm:t>
    </dgm:pt>
    <dgm:pt modelId="{C4170C1F-5BBC-4980-9D59-84A98F1E260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4000" dirty="0" smtClean="0">
              <a:solidFill>
                <a:srgbClr val="66FF66"/>
              </a:solidFill>
              <a:latin typeface="NikoshBAN" pitchFamily="2" charset="0"/>
              <a:cs typeface="NikoshBAN" pitchFamily="2" charset="0"/>
            </a:rPr>
            <a:t>দল:০২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মহাস্থানগড়ের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তিনটি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নিদর্শনের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লিখ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200" dirty="0"/>
        </a:p>
      </dgm:t>
    </dgm:pt>
    <dgm:pt modelId="{384B995B-2618-4523-BCF7-4B1BFC2BF23F}" type="parTrans" cxnId="{7D4C4FC1-0F53-48FD-914D-5A9C2A1174AF}">
      <dgm:prSet/>
      <dgm:spPr/>
      <dgm:t>
        <a:bodyPr/>
        <a:lstStyle/>
        <a:p>
          <a:endParaRPr lang="en-US"/>
        </a:p>
      </dgm:t>
    </dgm:pt>
    <dgm:pt modelId="{920FC254-037D-4DE0-BBB1-BDC367ED2011}" type="sibTrans" cxnId="{7D4C4FC1-0F53-48FD-914D-5A9C2A1174AF}">
      <dgm:prSet/>
      <dgm:spPr/>
      <dgm:t>
        <a:bodyPr/>
        <a:lstStyle/>
        <a:p>
          <a:endParaRPr lang="en-US"/>
        </a:p>
      </dgm:t>
    </dgm:pt>
    <dgm:pt modelId="{A5BC91D5-FCC8-4114-8389-ABF40745E35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000" dirty="0" err="1" smtClean="0">
              <a:solidFill>
                <a:srgbClr val="66FF66"/>
              </a:solidFill>
              <a:latin typeface="NikoshBAN" pitchFamily="2" charset="0"/>
              <a:cs typeface="NikoshBAN" pitchFamily="2" charset="0"/>
            </a:rPr>
            <a:t>দল</a:t>
          </a:r>
          <a:r>
            <a:rPr lang="en-US" sz="4000" dirty="0" smtClean="0">
              <a:solidFill>
                <a:srgbClr val="66FF66"/>
              </a:solidFill>
              <a:latin typeface="NikoshBAN" pitchFamily="2" charset="0"/>
              <a:cs typeface="NikoshBAN" pitchFamily="2" charset="0"/>
            </a:rPr>
            <a:t>: ০৩ </a:t>
          </a:r>
          <a:r>
            <a:rPr lang="en-US" sz="3000" dirty="0" err="1" smtClean="0">
              <a:latin typeface="NikoshBAN" pitchFamily="2" charset="0"/>
              <a:cs typeface="NikoshBAN" pitchFamily="2" charset="0"/>
            </a:rPr>
            <a:t>মহাস্থানগড়ের</a:t>
          </a:r>
          <a:r>
            <a:rPr lang="en-US" sz="3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dirty="0" err="1" smtClean="0">
              <a:latin typeface="NikoshBAN" pitchFamily="2" charset="0"/>
              <a:cs typeface="NikoshBAN" pitchFamily="2" charset="0"/>
            </a:rPr>
            <a:t>দুইটি</a:t>
          </a:r>
          <a:r>
            <a:rPr lang="en-US" sz="3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dirty="0" err="1" smtClean="0">
              <a:latin typeface="NikoshBAN" pitchFamily="2" charset="0"/>
              <a:cs typeface="NikoshBAN" pitchFamily="2" charset="0"/>
            </a:rPr>
            <a:t>ধর্মীয়</a:t>
          </a:r>
          <a:r>
            <a:rPr lang="en-US" sz="3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dirty="0" err="1" smtClean="0">
              <a:latin typeface="NikoshBAN" pitchFamily="2" charset="0"/>
              <a:cs typeface="NikoshBAN" pitchFamily="2" charset="0"/>
            </a:rPr>
            <a:t>পুরাকীর্তির</a:t>
          </a:r>
          <a:r>
            <a:rPr lang="en-US" sz="3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US" sz="3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dirty="0" err="1" smtClean="0">
              <a:latin typeface="NikoshBAN" pitchFamily="2" charset="0"/>
              <a:cs typeface="NikoshBAN" pitchFamily="2" charset="0"/>
            </a:rPr>
            <a:t>লিখ</a:t>
          </a:r>
          <a:r>
            <a:rPr lang="en-US" sz="30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000" dirty="0"/>
        </a:p>
      </dgm:t>
    </dgm:pt>
    <dgm:pt modelId="{8A90749D-3346-4327-BC70-EF0DD9CDBB05}" type="parTrans" cxnId="{D663B9FA-A311-4200-8A85-27724EBD3B9A}">
      <dgm:prSet/>
      <dgm:spPr/>
      <dgm:t>
        <a:bodyPr/>
        <a:lstStyle/>
        <a:p>
          <a:endParaRPr lang="en-US"/>
        </a:p>
      </dgm:t>
    </dgm:pt>
    <dgm:pt modelId="{953A07D9-9FD4-4ED8-8DEC-5729A52507A2}" type="sibTrans" cxnId="{D663B9FA-A311-4200-8A85-27724EBD3B9A}">
      <dgm:prSet/>
      <dgm:spPr/>
      <dgm:t>
        <a:bodyPr/>
        <a:lstStyle/>
        <a:p>
          <a:endParaRPr lang="en-US"/>
        </a:p>
      </dgm:t>
    </dgm:pt>
    <dgm:pt modelId="{B9981380-A7FF-40DC-B5C0-163199431CD4}" type="pres">
      <dgm:prSet presAssocID="{15FE1BA7-59A8-4C89-A4E9-1791EE82D8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B18D87-AEAD-4F86-BC15-1A932F461C91}" type="pres">
      <dgm:prSet presAssocID="{87CE6053-E938-4868-878F-4404E7E491F9}" presName="parentLin" presStyleCnt="0"/>
      <dgm:spPr/>
    </dgm:pt>
    <dgm:pt modelId="{30B941D7-2635-47A3-9E27-EC1EB14359BA}" type="pres">
      <dgm:prSet presAssocID="{87CE6053-E938-4868-878F-4404E7E491F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9D202B6-793C-4B26-9500-4F4B2B47CDAF}" type="pres">
      <dgm:prSet presAssocID="{87CE6053-E938-4868-878F-4404E7E491F9}" presName="parentText" presStyleLbl="node1" presStyleIdx="0" presStyleCnt="3" custScaleX="1314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FB974-C5B8-410C-9DAB-1B8133BC9CD7}" type="pres">
      <dgm:prSet presAssocID="{87CE6053-E938-4868-878F-4404E7E491F9}" presName="negativeSpace" presStyleCnt="0"/>
      <dgm:spPr/>
    </dgm:pt>
    <dgm:pt modelId="{16A6C556-8CC3-4707-995E-E2EB39E2558B}" type="pres">
      <dgm:prSet presAssocID="{87CE6053-E938-4868-878F-4404E7E491F9}" presName="childText" presStyleLbl="conFgAcc1" presStyleIdx="0" presStyleCnt="3" custLinFactNeighborY="-30716">
        <dgm:presLayoutVars>
          <dgm:bulletEnabled val="1"/>
        </dgm:presLayoutVars>
      </dgm:prSet>
      <dgm:spPr/>
    </dgm:pt>
    <dgm:pt modelId="{5A32F3C5-E0D3-4598-8021-268CDA18D692}" type="pres">
      <dgm:prSet presAssocID="{6D553DFB-C6B9-4EA0-AFE9-6032C59B621C}" presName="spaceBetweenRectangles" presStyleCnt="0"/>
      <dgm:spPr/>
    </dgm:pt>
    <dgm:pt modelId="{AD647243-9203-4319-9F44-FD7EF7DE85C3}" type="pres">
      <dgm:prSet presAssocID="{C4170C1F-5BBC-4980-9D59-84A98F1E260A}" presName="parentLin" presStyleCnt="0"/>
      <dgm:spPr/>
    </dgm:pt>
    <dgm:pt modelId="{EACA316F-D6F9-4880-A27D-F9E6C8D656A0}" type="pres">
      <dgm:prSet presAssocID="{C4170C1F-5BBC-4980-9D59-84A98F1E260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F6050BF-F560-4C55-9BC9-4772DCDF8C54}" type="pres">
      <dgm:prSet presAssocID="{C4170C1F-5BBC-4980-9D59-84A98F1E260A}" presName="parentText" presStyleLbl="node1" presStyleIdx="1" presStyleCnt="3" custScaleX="1323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BD40F-8199-4E34-86E5-C5752DA7E928}" type="pres">
      <dgm:prSet presAssocID="{C4170C1F-5BBC-4980-9D59-84A98F1E260A}" presName="negativeSpace" presStyleCnt="0"/>
      <dgm:spPr/>
    </dgm:pt>
    <dgm:pt modelId="{B4BF7D4A-E8C2-49E6-9D89-34D2982AEE7E}" type="pres">
      <dgm:prSet presAssocID="{C4170C1F-5BBC-4980-9D59-84A98F1E260A}" presName="childText" presStyleLbl="conFgAcc1" presStyleIdx="1" presStyleCnt="3">
        <dgm:presLayoutVars>
          <dgm:bulletEnabled val="1"/>
        </dgm:presLayoutVars>
      </dgm:prSet>
      <dgm:spPr/>
    </dgm:pt>
    <dgm:pt modelId="{10D5A84B-22D3-4BAF-BAE1-9D09FC325904}" type="pres">
      <dgm:prSet presAssocID="{920FC254-037D-4DE0-BBB1-BDC367ED2011}" presName="spaceBetweenRectangles" presStyleCnt="0"/>
      <dgm:spPr/>
    </dgm:pt>
    <dgm:pt modelId="{709EC72F-74A3-479F-AC08-AAE9EE725B6C}" type="pres">
      <dgm:prSet presAssocID="{A5BC91D5-FCC8-4114-8389-ABF40745E35A}" presName="parentLin" presStyleCnt="0"/>
      <dgm:spPr/>
    </dgm:pt>
    <dgm:pt modelId="{E1E7DF3B-C710-4DB5-9719-A2FF01AC38C0}" type="pres">
      <dgm:prSet presAssocID="{A5BC91D5-FCC8-4114-8389-ABF40745E3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D4D7D06-ECF4-4F30-9F2F-5509ABCC9FD9}" type="pres">
      <dgm:prSet presAssocID="{A5BC91D5-FCC8-4114-8389-ABF40745E35A}" presName="parentText" presStyleLbl="node1" presStyleIdx="2" presStyleCnt="3" custScaleX="1320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40401-22BD-4A82-AE3F-E02231086B07}" type="pres">
      <dgm:prSet presAssocID="{A5BC91D5-FCC8-4114-8389-ABF40745E35A}" presName="negativeSpace" presStyleCnt="0"/>
      <dgm:spPr/>
    </dgm:pt>
    <dgm:pt modelId="{A8BB5471-14D0-4DDE-BA5E-7B7D52E6058B}" type="pres">
      <dgm:prSet presAssocID="{A5BC91D5-FCC8-4114-8389-ABF40745E3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D4C4FC1-0F53-48FD-914D-5A9C2A1174AF}" srcId="{15FE1BA7-59A8-4C89-A4E9-1791EE82D8E3}" destId="{C4170C1F-5BBC-4980-9D59-84A98F1E260A}" srcOrd="1" destOrd="0" parTransId="{384B995B-2618-4523-BCF7-4B1BFC2BF23F}" sibTransId="{920FC254-037D-4DE0-BBB1-BDC367ED2011}"/>
    <dgm:cxn modelId="{D663B9FA-A311-4200-8A85-27724EBD3B9A}" srcId="{15FE1BA7-59A8-4C89-A4E9-1791EE82D8E3}" destId="{A5BC91D5-FCC8-4114-8389-ABF40745E35A}" srcOrd="2" destOrd="0" parTransId="{8A90749D-3346-4327-BC70-EF0DD9CDBB05}" sibTransId="{953A07D9-9FD4-4ED8-8DEC-5729A52507A2}"/>
    <dgm:cxn modelId="{3AB6FA76-5726-46B8-932A-B6DE4542CC6F}" type="presOf" srcId="{A5BC91D5-FCC8-4114-8389-ABF40745E35A}" destId="{ED4D7D06-ECF4-4F30-9F2F-5509ABCC9FD9}" srcOrd="1" destOrd="0" presId="urn:microsoft.com/office/officeart/2005/8/layout/list1"/>
    <dgm:cxn modelId="{9CDE5539-8DD2-4613-91AD-5FC8E37AA556}" srcId="{15FE1BA7-59A8-4C89-A4E9-1791EE82D8E3}" destId="{87CE6053-E938-4868-878F-4404E7E491F9}" srcOrd="0" destOrd="0" parTransId="{4DEECF8D-717F-4DEC-B6ED-3E5893738D70}" sibTransId="{6D553DFB-C6B9-4EA0-AFE9-6032C59B621C}"/>
    <dgm:cxn modelId="{72C360CB-0CC8-4DF3-9153-AC83B093D779}" type="presOf" srcId="{A5BC91D5-FCC8-4114-8389-ABF40745E35A}" destId="{E1E7DF3B-C710-4DB5-9719-A2FF01AC38C0}" srcOrd="0" destOrd="0" presId="urn:microsoft.com/office/officeart/2005/8/layout/list1"/>
    <dgm:cxn modelId="{D6D09BA0-1BC3-430D-BEB6-ACA4096D19D3}" type="presOf" srcId="{C4170C1F-5BBC-4980-9D59-84A98F1E260A}" destId="{EACA316F-D6F9-4880-A27D-F9E6C8D656A0}" srcOrd="0" destOrd="0" presId="urn:microsoft.com/office/officeart/2005/8/layout/list1"/>
    <dgm:cxn modelId="{CA298536-9BAE-4035-B280-497C1C0C0FC3}" type="presOf" srcId="{87CE6053-E938-4868-878F-4404E7E491F9}" destId="{A9D202B6-793C-4B26-9500-4F4B2B47CDAF}" srcOrd="1" destOrd="0" presId="urn:microsoft.com/office/officeart/2005/8/layout/list1"/>
    <dgm:cxn modelId="{D143B16B-C820-4359-B02E-C036EBF129AF}" type="presOf" srcId="{15FE1BA7-59A8-4C89-A4E9-1791EE82D8E3}" destId="{B9981380-A7FF-40DC-B5C0-163199431CD4}" srcOrd="0" destOrd="0" presId="urn:microsoft.com/office/officeart/2005/8/layout/list1"/>
    <dgm:cxn modelId="{5314812F-98CD-4057-8E24-EB8318921DEA}" type="presOf" srcId="{87CE6053-E938-4868-878F-4404E7E491F9}" destId="{30B941D7-2635-47A3-9E27-EC1EB14359BA}" srcOrd="0" destOrd="0" presId="urn:microsoft.com/office/officeart/2005/8/layout/list1"/>
    <dgm:cxn modelId="{210771DA-26B1-48B8-930D-C024C50F6F55}" type="presOf" srcId="{C4170C1F-5BBC-4980-9D59-84A98F1E260A}" destId="{2F6050BF-F560-4C55-9BC9-4772DCDF8C54}" srcOrd="1" destOrd="0" presId="urn:microsoft.com/office/officeart/2005/8/layout/list1"/>
    <dgm:cxn modelId="{A844612B-0631-4B51-A31B-96C412F55151}" type="presParOf" srcId="{B9981380-A7FF-40DC-B5C0-163199431CD4}" destId="{42B18D87-AEAD-4F86-BC15-1A932F461C91}" srcOrd="0" destOrd="0" presId="urn:microsoft.com/office/officeart/2005/8/layout/list1"/>
    <dgm:cxn modelId="{D4DAA80C-89EA-467C-82BB-EB52B0105502}" type="presParOf" srcId="{42B18D87-AEAD-4F86-BC15-1A932F461C91}" destId="{30B941D7-2635-47A3-9E27-EC1EB14359BA}" srcOrd="0" destOrd="0" presId="urn:microsoft.com/office/officeart/2005/8/layout/list1"/>
    <dgm:cxn modelId="{90A7C9CB-9C6E-454F-B1C7-FE92C2B07AC4}" type="presParOf" srcId="{42B18D87-AEAD-4F86-BC15-1A932F461C91}" destId="{A9D202B6-793C-4B26-9500-4F4B2B47CDAF}" srcOrd="1" destOrd="0" presId="urn:microsoft.com/office/officeart/2005/8/layout/list1"/>
    <dgm:cxn modelId="{4492EC3D-2680-4DED-8D6A-E08055B69651}" type="presParOf" srcId="{B9981380-A7FF-40DC-B5C0-163199431CD4}" destId="{C66FB974-C5B8-410C-9DAB-1B8133BC9CD7}" srcOrd="1" destOrd="0" presId="urn:microsoft.com/office/officeart/2005/8/layout/list1"/>
    <dgm:cxn modelId="{92367769-1C2F-4D81-A013-D235D7B5D9A5}" type="presParOf" srcId="{B9981380-A7FF-40DC-B5C0-163199431CD4}" destId="{16A6C556-8CC3-4707-995E-E2EB39E2558B}" srcOrd="2" destOrd="0" presId="urn:microsoft.com/office/officeart/2005/8/layout/list1"/>
    <dgm:cxn modelId="{368B65A3-F768-4EC5-A6B8-FB8B58CD17B0}" type="presParOf" srcId="{B9981380-A7FF-40DC-B5C0-163199431CD4}" destId="{5A32F3C5-E0D3-4598-8021-268CDA18D692}" srcOrd="3" destOrd="0" presId="urn:microsoft.com/office/officeart/2005/8/layout/list1"/>
    <dgm:cxn modelId="{D7EF2283-0DA5-44F7-8AE7-0F8205BD0CE1}" type="presParOf" srcId="{B9981380-A7FF-40DC-B5C0-163199431CD4}" destId="{AD647243-9203-4319-9F44-FD7EF7DE85C3}" srcOrd="4" destOrd="0" presId="urn:microsoft.com/office/officeart/2005/8/layout/list1"/>
    <dgm:cxn modelId="{3F6FA99E-5741-4233-A704-F090515A7626}" type="presParOf" srcId="{AD647243-9203-4319-9F44-FD7EF7DE85C3}" destId="{EACA316F-D6F9-4880-A27D-F9E6C8D656A0}" srcOrd="0" destOrd="0" presId="urn:microsoft.com/office/officeart/2005/8/layout/list1"/>
    <dgm:cxn modelId="{B9641B9B-7095-4E01-B02C-6B36B33560C8}" type="presParOf" srcId="{AD647243-9203-4319-9F44-FD7EF7DE85C3}" destId="{2F6050BF-F560-4C55-9BC9-4772DCDF8C54}" srcOrd="1" destOrd="0" presId="urn:microsoft.com/office/officeart/2005/8/layout/list1"/>
    <dgm:cxn modelId="{7BEF9288-DEF3-45FF-85CB-ED79F0890F01}" type="presParOf" srcId="{B9981380-A7FF-40DC-B5C0-163199431CD4}" destId="{C83BD40F-8199-4E34-86E5-C5752DA7E928}" srcOrd="5" destOrd="0" presId="urn:microsoft.com/office/officeart/2005/8/layout/list1"/>
    <dgm:cxn modelId="{FAEFD955-6B61-4F96-9983-742E8D33280B}" type="presParOf" srcId="{B9981380-A7FF-40DC-B5C0-163199431CD4}" destId="{B4BF7D4A-E8C2-49E6-9D89-34D2982AEE7E}" srcOrd="6" destOrd="0" presId="urn:microsoft.com/office/officeart/2005/8/layout/list1"/>
    <dgm:cxn modelId="{0DFE24CC-E2B4-4B74-9D93-E4A30AAE9F9B}" type="presParOf" srcId="{B9981380-A7FF-40DC-B5C0-163199431CD4}" destId="{10D5A84B-22D3-4BAF-BAE1-9D09FC325904}" srcOrd="7" destOrd="0" presId="urn:microsoft.com/office/officeart/2005/8/layout/list1"/>
    <dgm:cxn modelId="{145D76F8-6B1C-49EC-AABE-B3C4442A53E9}" type="presParOf" srcId="{B9981380-A7FF-40DC-B5C0-163199431CD4}" destId="{709EC72F-74A3-479F-AC08-AAE9EE725B6C}" srcOrd="8" destOrd="0" presId="urn:microsoft.com/office/officeart/2005/8/layout/list1"/>
    <dgm:cxn modelId="{26565BFF-132F-4EB3-8722-17B2F683E9D8}" type="presParOf" srcId="{709EC72F-74A3-479F-AC08-AAE9EE725B6C}" destId="{E1E7DF3B-C710-4DB5-9719-A2FF01AC38C0}" srcOrd="0" destOrd="0" presId="urn:microsoft.com/office/officeart/2005/8/layout/list1"/>
    <dgm:cxn modelId="{FAA625E1-DDC6-477E-BEE4-D293EE307151}" type="presParOf" srcId="{709EC72F-74A3-479F-AC08-AAE9EE725B6C}" destId="{ED4D7D06-ECF4-4F30-9F2F-5509ABCC9FD9}" srcOrd="1" destOrd="0" presId="urn:microsoft.com/office/officeart/2005/8/layout/list1"/>
    <dgm:cxn modelId="{FE6365D1-D0DA-4E9F-90E5-FFEDA8B5E938}" type="presParOf" srcId="{B9981380-A7FF-40DC-B5C0-163199431CD4}" destId="{8BD40401-22BD-4A82-AE3F-E02231086B07}" srcOrd="9" destOrd="0" presId="urn:microsoft.com/office/officeart/2005/8/layout/list1"/>
    <dgm:cxn modelId="{234905F7-9FE7-4C1C-AE5C-4098C13E41B7}" type="presParOf" srcId="{B9981380-A7FF-40DC-B5C0-163199431CD4}" destId="{A8BB5471-14D0-4DDE-BA5E-7B7D52E6058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A6C556-8CC3-4707-995E-E2EB39E2558B}">
      <dsp:nvSpPr>
        <dsp:cNvPr id="0" name=""/>
        <dsp:cNvSpPr/>
      </dsp:nvSpPr>
      <dsp:spPr>
        <a:xfrm>
          <a:off x="0" y="370433"/>
          <a:ext cx="8077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202B6-793C-4B26-9500-4F4B2B47CDAF}">
      <dsp:nvSpPr>
        <dsp:cNvPr id="0" name=""/>
        <dsp:cNvSpPr/>
      </dsp:nvSpPr>
      <dsp:spPr>
        <a:xfrm>
          <a:off x="403860" y="42900"/>
          <a:ext cx="7432405" cy="738000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66FF66"/>
              </a:solidFill>
              <a:latin typeface="NikoshBAN" pitchFamily="2" charset="0"/>
              <a:cs typeface="NikoshBAN" pitchFamily="2" charset="0"/>
            </a:rPr>
            <a:t>দল</a:t>
          </a:r>
          <a:r>
            <a:rPr lang="en-US" sz="4000" kern="1200" dirty="0" smtClean="0">
              <a:solidFill>
                <a:srgbClr val="66FF66"/>
              </a:solidFill>
              <a:latin typeface="NikoshBAN" pitchFamily="2" charset="0"/>
              <a:cs typeface="NikoshBAN" pitchFamily="2" charset="0"/>
            </a:rPr>
            <a:t>: ০১ </a:t>
          </a:r>
          <a:r>
            <a:rPr lang="en-US" sz="3200" kern="1200" dirty="0" smtClean="0">
              <a:solidFill>
                <a:srgbClr val="66FF66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মহাস্থানগড়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কোথায়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অবস্থিত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?</a:t>
          </a:r>
          <a:endParaRPr lang="en-US" sz="3600" kern="1200" dirty="0"/>
        </a:p>
      </dsp:txBody>
      <dsp:txXfrm>
        <a:off x="403860" y="42900"/>
        <a:ext cx="7432405" cy="738000"/>
      </dsp:txXfrm>
    </dsp:sp>
    <dsp:sp modelId="{B4BF7D4A-E8C2-49E6-9D89-34D2982AEE7E}">
      <dsp:nvSpPr>
        <dsp:cNvPr id="0" name=""/>
        <dsp:cNvSpPr/>
      </dsp:nvSpPr>
      <dsp:spPr>
        <a:xfrm>
          <a:off x="0" y="1545900"/>
          <a:ext cx="8077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6050BF-F560-4C55-9BC9-4772DCDF8C54}">
      <dsp:nvSpPr>
        <dsp:cNvPr id="0" name=""/>
        <dsp:cNvSpPr/>
      </dsp:nvSpPr>
      <dsp:spPr>
        <a:xfrm>
          <a:off x="403860" y="1176900"/>
          <a:ext cx="7484648" cy="73800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66FF66"/>
              </a:solidFill>
              <a:latin typeface="NikoshBAN" pitchFamily="2" charset="0"/>
              <a:cs typeface="NikoshBAN" pitchFamily="2" charset="0"/>
            </a:rPr>
            <a:t>দল:০২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মহাস্থানগড়ের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তিনটি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নিদর্শনের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লিখ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200" kern="1200" dirty="0"/>
        </a:p>
      </dsp:txBody>
      <dsp:txXfrm>
        <a:off x="403860" y="1176900"/>
        <a:ext cx="7484648" cy="738000"/>
      </dsp:txXfrm>
    </dsp:sp>
    <dsp:sp modelId="{A8BB5471-14D0-4DDE-BA5E-7B7D52E6058B}">
      <dsp:nvSpPr>
        <dsp:cNvPr id="0" name=""/>
        <dsp:cNvSpPr/>
      </dsp:nvSpPr>
      <dsp:spPr>
        <a:xfrm>
          <a:off x="0" y="2679900"/>
          <a:ext cx="8077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4D7D06-ECF4-4F30-9F2F-5509ABCC9FD9}">
      <dsp:nvSpPr>
        <dsp:cNvPr id="0" name=""/>
        <dsp:cNvSpPr/>
      </dsp:nvSpPr>
      <dsp:spPr>
        <a:xfrm>
          <a:off x="403860" y="2310900"/>
          <a:ext cx="7468591" cy="738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66FF66"/>
              </a:solidFill>
              <a:latin typeface="NikoshBAN" pitchFamily="2" charset="0"/>
              <a:cs typeface="NikoshBAN" pitchFamily="2" charset="0"/>
            </a:rPr>
            <a:t>দল</a:t>
          </a:r>
          <a:r>
            <a:rPr lang="en-US" sz="4000" kern="1200" dirty="0" smtClean="0">
              <a:solidFill>
                <a:srgbClr val="66FF66"/>
              </a:solidFill>
              <a:latin typeface="NikoshBAN" pitchFamily="2" charset="0"/>
              <a:cs typeface="NikoshBAN" pitchFamily="2" charset="0"/>
            </a:rPr>
            <a:t>: ০৩ </a:t>
          </a: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মহাস্থানগড়ের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দুইটি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ধর্মীয়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পুরাকীর্তির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লিখ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000" kern="1200" dirty="0"/>
        </a:p>
      </dsp:txBody>
      <dsp:txXfrm>
        <a:off x="403860" y="2310900"/>
        <a:ext cx="7468591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420BC-F0C1-4F9E-9B74-53392DC61915}" type="datetimeFigureOut">
              <a:rPr lang="en-US" smtClean="0"/>
              <a:pPr/>
              <a:t>14-05-2013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FB73F-587B-44BB-A959-2575A48C7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14-05-2013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14-05-2013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14-05-2013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14-05-2013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14-05-2013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14-05-2013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14-05-2013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14-05-2013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14-05-2013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14-05-2013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14-05-2013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14-05-2013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-rose-23717--rose-wallpaper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4583" t="8889" r="4117" b="5556"/>
          <a:stretch>
            <a:fillRect/>
          </a:stretch>
        </p:blipFill>
        <p:spPr>
          <a:xfrm>
            <a:off x="0" y="-17929"/>
            <a:ext cx="9144000" cy="6945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2667000"/>
            <a:ext cx="3352800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96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eautiful-Flowers-110-TED9FSTC8J-1024x768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-304800" y="0"/>
            <a:ext cx="9448800" cy="70866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14744" y="787496"/>
            <a:ext cx="4367056" cy="5928748"/>
            <a:chOff x="2414744" y="787496"/>
            <a:chExt cx="4367056" cy="5928748"/>
          </a:xfrm>
        </p:grpSpPr>
        <p:pic>
          <p:nvPicPr>
            <p:cNvPr id="39" name="Picture 38" descr="Fort_B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4744" y="787496"/>
              <a:ext cx="4367056" cy="592874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953000" y="1102658"/>
              <a:ext cx="1447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FF00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4864" y="5578"/>
            <a:ext cx="623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1146" y="5578"/>
            <a:ext cx="623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4546" y="5578"/>
            <a:ext cx="851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4146" y="6828"/>
            <a:ext cx="699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1406" y="14138"/>
            <a:ext cx="699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84270" y="6828"/>
            <a:ext cx="699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ড়ে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5746" y="20568"/>
            <a:ext cx="699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FF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1886" y="27878"/>
            <a:ext cx="699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90004" y="36808"/>
            <a:ext cx="699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76864" y="36808"/>
            <a:ext cx="699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80604" y="38980"/>
            <a:ext cx="699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38300" y="2362201"/>
            <a:ext cx="381000" cy="304800"/>
          </a:xfrm>
          <a:prstGeom prst="rect">
            <a:avLst/>
          </a:prstGeom>
          <a:ln w="0" cmpd="sng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46" grpId="0" animBg="1"/>
      <p:bldP spid="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History1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896" y="131618"/>
            <a:ext cx="8366596" cy="55624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08783" y="2068417"/>
            <a:ext cx="381000" cy="304800"/>
          </a:xfrm>
          <a:prstGeom prst="rect">
            <a:avLst/>
          </a:prstGeom>
          <a:ln w="0" cmpd="sng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3734" y="5644283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তেরো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করতোয়া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 descr="images.b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1869143" y="1211349"/>
            <a:ext cx="5293658" cy="3970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2678295" y="247473"/>
            <a:ext cx="851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7429" y="248723"/>
            <a:ext cx="699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0078" y="256033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09458" y="267902"/>
            <a:ext cx="698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5129" y="553121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করতোয়া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163" y="281207"/>
            <a:ext cx="698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0083" y="281207"/>
            <a:ext cx="698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</a:t>
            </a:r>
            <a:endParaRPr lang="en-US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30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 descr="images.b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2971800" y="2009930"/>
            <a:ext cx="3276600" cy="218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626470" y="846408"/>
            <a:ext cx="62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1334" y="860476"/>
            <a:ext cx="62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হ্মী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27086" y="874544"/>
            <a:ext cx="85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09800" y="875794"/>
            <a:ext cx="69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4624" y="883104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4766" y="891112"/>
            <a:ext cx="698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5181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ব্রাহ্মী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শিলালিপি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প্রাচীনতম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শিলালিপি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7" grpId="0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99FF66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 descr="1_(14)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195431" y="941297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 descr="33810_159624504085521_6589530_n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4659857" y="927852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163633_159624614085510_2132549_n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4673302" y="3783110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 descr="164354_159624984085473_4885921_n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tretch>
            <a:fillRect/>
          </a:stretch>
        </p:blipFill>
        <p:spPr>
          <a:xfrm>
            <a:off x="210671" y="3818968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2039471" y="17929"/>
            <a:ext cx="514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খোদাই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ভাস্কর্য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FF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 descr="1_(14)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195431" y="941297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 descr="33810_159624504085521_6589530_n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4659857" y="927852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163633_159624614085510_2132549_n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4673302" y="3783110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 descr="164354_159624984085473_4885921_n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tretch>
            <a:fillRect/>
          </a:stretch>
        </p:blipFill>
        <p:spPr>
          <a:xfrm>
            <a:off x="210671" y="3818968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2039471" y="17929"/>
            <a:ext cx="514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খোদাই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ভাস্কর্য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FF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 descr="1_(14)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95431" y="941297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 descr="33810_159624504085521_6589530_n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4659857" y="927852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163633_159624614085510_2132549_n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4673302" y="3783110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 descr="164354_159624984085473_4885921_n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tretch>
            <a:fillRect/>
          </a:stretch>
        </p:blipFill>
        <p:spPr>
          <a:xfrm>
            <a:off x="210671" y="3818968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2039471" y="17929"/>
            <a:ext cx="514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খোদাই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ভাস্কর্য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FF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389517_475070849204856_1624297897_n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339"/>
          <a:stretch>
            <a:fillRect/>
          </a:stretch>
        </p:blipFill>
        <p:spPr>
          <a:xfrm>
            <a:off x="4945536" y="3980329"/>
            <a:ext cx="3759200" cy="27252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431760_475070699204871_746149462_n.jpg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rcRect t="14090" b="4515"/>
          <a:stretch>
            <a:fillRect/>
          </a:stretch>
        </p:blipFill>
        <p:spPr>
          <a:xfrm>
            <a:off x="2106703" y="823786"/>
            <a:ext cx="4903697" cy="2993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564037_475070442538230_921336784_n.jpg"/>
          <p:cNvPicPr>
            <a:picLocks noChangeAspect="1"/>
          </p:cNvPicPr>
          <p:nvPr/>
        </p:nvPicPr>
        <p:blipFill>
          <a:blip r:embed="rId5" cstate="print"/>
          <a:srcRect b="5229"/>
          <a:stretch>
            <a:fillRect/>
          </a:stretch>
        </p:blipFill>
        <p:spPr>
          <a:xfrm>
            <a:off x="372032" y="3956795"/>
            <a:ext cx="3886200" cy="2762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81316" y="67232"/>
            <a:ext cx="7391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ব্যবহার্য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পাত্রাদী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FF00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404728_475070765871531_1341904141_n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2057400" y="1828800"/>
            <a:ext cx="5074026" cy="3805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716742" y="573773"/>
            <a:ext cx="5979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অলংকার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9600" y="1066800"/>
            <a:ext cx="7848600" cy="3352800"/>
            <a:chOff x="685800" y="1143000"/>
            <a:chExt cx="7848600" cy="3352800"/>
          </a:xfrm>
        </p:grpSpPr>
        <p:sp>
          <p:nvSpPr>
            <p:cNvPr id="21" name="Round Diagonal Corner Rectangle 20"/>
            <p:cNvSpPr/>
            <p:nvPr/>
          </p:nvSpPr>
          <p:spPr>
            <a:xfrm>
              <a:off x="685800" y="1143000"/>
              <a:ext cx="7848600" cy="3352800"/>
            </a:xfrm>
            <a:prstGeom prst="round2Diag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219200" y="1752600"/>
              <a:ext cx="6477000" cy="1981200"/>
              <a:chOff x="1295400" y="2057400"/>
              <a:chExt cx="6477000" cy="1981200"/>
            </a:xfrm>
          </p:grpSpPr>
          <p:pic>
            <p:nvPicPr>
              <p:cNvPr id="5" name="Picture 4" descr="300px-MauryanCoin.JPG"/>
              <p:cNvPicPr>
                <a:picLocks noChangeAspect="1"/>
              </p:cNvPicPr>
              <p:nvPr/>
            </p:nvPicPr>
            <p:blipFill>
              <a:blip r:embed="rId3" cstate="print">
                <a:lum contrast="20000"/>
              </a:blip>
              <a:stretch>
                <a:fillRect/>
              </a:stretch>
            </p:blipFill>
            <p:spPr>
              <a:xfrm>
                <a:off x="3738282" y="2119532"/>
                <a:ext cx="4034118" cy="1828800"/>
              </a:xfrm>
              <a:prstGeom prst="rect">
                <a:avLst/>
              </a:prstGeom>
            </p:spPr>
          </p:pic>
          <p:pic>
            <p:nvPicPr>
              <p:cNvPr id="6" name="Picture 5" descr="image_25_2552.jpg"/>
              <p:cNvPicPr>
                <a:picLocks noChangeAspect="1"/>
              </p:cNvPicPr>
              <p:nvPr/>
            </p:nvPicPr>
            <p:blipFill>
              <a:blip r:embed="rId4" cstate="print">
                <a:lum contrast="10000"/>
              </a:blip>
              <a:srcRect l="13714" t="10300" r="17714" b="3863"/>
              <a:stretch>
                <a:fillRect/>
              </a:stretch>
            </p:blipFill>
            <p:spPr>
              <a:xfrm>
                <a:off x="1295400" y="2057400"/>
                <a:ext cx="2377440" cy="1981200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2167596" y="4572000"/>
            <a:ext cx="5071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স্বর্ণ</a:t>
            </a:r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রৌপ্য</a:t>
            </a:r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433477"/>
            <a:ext cx="9144000" cy="0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4" descr="http://www.gifs.net/animate/sunse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1" y="5786712"/>
            <a:ext cx="9099030" cy="102131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02313" y="304800"/>
            <a:ext cx="656622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 err="1" smtClean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7200" b="1" spc="150" dirty="0" smtClean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7200" b="1" spc="150" dirty="0" err="1" smtClean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7200" b="1" spc="150" dirty="0" smtClean="0">
              <a:ln w="11430"/>
              <a:solidFill>
                <a:srgbClr val="FF33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8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পৃষ্ঠা-২৩ ও ২৪</a:t>
            </a:r>
          </a:p>
          <a:p>
            <a:pPr algn="ctr"/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695" y="3581489"/>
            <a:ext cx="646683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u="sng" cap="none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3600" b="1" u="sng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</a:t>
            </a:r>
            <a:endParaRPr lang="en-US" sz="3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কানারহাট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596" y="878535"/>
            <a:ext cx="861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শাহ্</a:t>
            </a:r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বলখী</a:t>
            </a:r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মাহী</a:t>
            </a:r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সাওয়ার</a:t>
            </a:r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মাজার</a:t>
            </a:r>
            <a:endParaRPr lang="en-US" sz="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85751_472494042795870_2078093052_n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1930400" y="2057400"/>
            <a:ext cx="5080000" cy="381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400318_475069845871623_1718346234_n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259974" y="1447800"/>
            <a:ext cx="4165600" cy="3124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 descr="image-ma-2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4684058" y="1447800"/>
            <a:ext cx="4165600" cy="3124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6529" y="802342"/>
            <a:ext cx="4208930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গোবিন্দ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199" y="775452"/>
            <a:ext cx="4208930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গোকুল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মেধ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596" y="497187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গোবিন্দ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লক্ষিন্দরের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গোকুল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পুরাকীর্তি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FFFF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 descr="1_(14)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231289" y="941297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 descr="33810_159624504085521_6589530_n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>
          <a:xfrm>
            <a:off x="4659857" y="927852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163633_159624614085510_2132549_n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4673302" y="3801039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 descr="164354_159624984085473_4885921_n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tretch>
            <a:fillRect/>
          </a:stretch>
        </p:blipFill>
        <p:spPr>
          <a:xfrm>
            <a:off x="210671" y="3818968"/>
            <a:ext cx="420624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2039471" y="17929"/>
            <a:ext cx="514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মহাস্থান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যাদুঘর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6838" y="685800"/>
            <a:ext cx="25843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6000" b="1" spc="150" dirty="0" smtClean="0">
                <a:ln w="11430"/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150" dirty="0" err="1" smtClean="0">
                <a:ln w="11430"/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spc="150" dirty="0" smtClean="0">
              <a:ln w="11430"/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2743200"/>
            <a:ext cx="8153400" cy="228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perspectiveRelaxedModerately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spc="1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000" spc="1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spc="1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000" spc="1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spc="1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000" spc="1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spc="1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5000" spc="1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spc="1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নাও</a:t>
            </a:r>
            <a:endParaRPr lang="en-US" sz="5000" spc="150" dirty="0" smtClean="0">
              <a:ln w="1143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000" spc="1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000" spc="1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২৩ ও ২৪  </a:t>
            </a:r>
            <a:endParaRPr lang="en-US" sz="5000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3172" y="1653987"/>
            <a:ext cx="20521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99FF66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8400" y="581561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4" name="Diagram 53"/>
          <p:cNvGraphicFramePr/>
          <p:nvPr/>
        </p:nvGraphicFramePr>
        <p:xfrm>
          <a:off x="533400" y="2362200"/>
          <a:ext cx="8077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FFFF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81200" y="457200"/>
            <a:ext cx="5141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9154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indent="5207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ব্রাহ্মী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শিলালিপি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শিলালিপি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indent="466725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টুকরা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indent="466725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প্রাচীনকালের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ভাঙা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এখনো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3020" y="3146018"/>
            <a:ext cx="1389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প্রাচীনতম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6" y="3813889"/>
            <a:ext cx="2111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খোদাই</a:t>
            </a:r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পাথর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3370736" y="4502101"/>
            <a:ext cx="658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দূর্গ</a:t>
            </a:r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44040" y="3618208"/>
            <a:ext cx="11385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2417" y="4271089"/>
            <a:ext cx="13766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80954" y="4959301"/>
            <a:ext cx="5391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FFC0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564839"/>
            <a:ext cx="883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>
              <a:tabLst>
                <a:tab pos="466725" algn="l"/>
              </a:tabLs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১.১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মহাস্থানগড়ে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ধ্বংসাবশেষ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ক.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পুন্ড্রনগর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গ.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পান্ডুয়া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	ঘ.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ভাসুবিহার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66725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ক.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যমুনা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গ.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করতোয়া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ঘ.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মেঘনা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indent="484188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পুন্ড্রনগর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ক.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গ.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	ঘ.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মোগল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12342" y="268991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69142" y="4738198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18445" y="5715497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45342" y="15298"/>
            <a:ext cx="5141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FFC0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5342" y="981670"/>
            <a:ext cx="514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697" y="2514600"/>
            <a:ext cx="7745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99FF66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beautiful-rose-flower-wallpaper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16725" y="3124200"/>
            <a:ext cx="49936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spc="1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150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spc="150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FF000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800px-BD_Korotoa_River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51013" y="35052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800px-BD_Mahasthangarh2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4630271" y="3487271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800px-BD_Mahasthangarh২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233084" y="2286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800px-Mahasthangar_Govinda_Bhita_Bogra_Bangladesh_(2)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tretch>
            <a:fillRect/>
          </a:stretch>
        </p:blipFill>
        <p:spPr>
          <a:xfrm>
            <a:off x="4630271" y="210671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FF000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2142" y="656253"/>
            <a:ext cx="34900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spc="150" dirty="0" smtClean="0">
              <a:ln w="11430"/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2438400"/>
            <a:ext cx="6553200" cy="228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pc="1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8000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 descr="graphics-flower-line-1761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356" y="5715000"/>
            <a:ext cx="2474089" cy="904875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FF000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3016" y="1515429"/>
            <a:ext cx="2010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2303" y="2434313"/>
            <a:ext cx="77455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indent="-806450"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 algn="just"/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 marL="681038" indent="-681038"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মহাস্থানগড়ে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প্রত্নতাত্ত্বিক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নিদর্শনগুলোর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nk-flowers-source_w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6529" y="4394530"/>
            <a:ext cx="2097742" cy="2535186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uque-source_3v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4275" y="4569758"/>
            <a:ext cx="1695450" cy="2247900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FF000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4271" y="1667432"/>
            <a:ext cx="4419600" cy="13234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8000" spc="150" dirty="0" err="1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8000" dirty="0"/>
          </a:p>
        </p:txBody>
      </p:sp>
      <p:sp>
        <p:nvSpPr>
          <p:cNvPr id="12" name="Rectangle 11"/>
          <p:cNvSpPr/>
          <p:nvPr/>
        </p:nvSpPr>
        <p:spPr>
          <a:xfrm>
            <a:off x="2907355" y="3098476"/>
            <a:ext cx="3627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800px-BD_Mahasthangarh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t="9333"/>
          <a:stretch>
            <a:fillRect/>
          </a:stretch>
        </p:blipFill>
        <p:spPr>
          <a:xfrm>
            <a:off x="1753920" y="1190337"/>
            <a:ext cx="5480596" cy="37268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73440" y="50292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খ্যাতনামা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224850"/>
            <a:ext cx="62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3950" y="224850"/>
            <a:ext cx="62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93700" y="224850"/>
            <a:ext cx="85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2485" y="226100"/>
            <a:ext cx="69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54400" y="233410"/>
            <a:ext cx="69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3725" y="226100"/>
            <a:ext cx="69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800px-BD_Mahasthangarh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t="8088"/>
          <a:stretch>
            <a:fillRect/>
          </a:stretch>
        </p:blipFill>
        <p:spPr>
          <a:xfrm>
            <a:off x="2011180" y="1187970"/>
            <a:ext cx="5105400" cy="35193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73440" y="507473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খ্রিষ্টপূর্ব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পনেরো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সময়কালের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সাক্ষ্য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224850"/>
            <a:ext cx="62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3950" y="224850"/>
            <a:ext cx="62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93700" y="224850"/>
            <a:ext cx="85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2485" y="226100"/>
            <a:ext cx="69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54400" y="233410"/>
            <a:ext cx="69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3725" y="226100"/>
            <a:ext cx="69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34"/>
            </a:avLst>
          </a:prstGeom>
          <a:solidFill>
            <a:srgbClr val="FF000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800px-BD_Mahasthangarh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8513"/>
          <a:stretch>
            <a:fillRect/>
          </a:stretch>
        </p:blipFill>
        <p:spPr>
          <a:xfrm>
            <a:off x="1893330" y="1159240"/>
            <a:ext cx="5449350" cy="3581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28600" y="5105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প্রাচীনতম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পুন্ড্রনগর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ধ্বংশাবশেষ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মৌর্য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9910" y="224850"/>
            <a:ext cx="62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2060" y="224850"/>
            <a:ext cx="62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1810" y="224850"/>
            <a:ext cx="85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0595" y="226100"/>
            <a:ext cx="69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510" y="233410"/>
            <a:ext cx="69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1835" y="226100"/>
            <a:ext cx="69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379</Words>
  <Application>Microsoft Office PowerPoint</Application>
  <PresentationFormat>On-screen Show (4:3)</PresentationFormat>
  <Paragraphs>140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237</cp:revision>
  <dcterms:created xsi:type="dcterms:W3CDTF">2013-05-02T17:26:59Z</dcterms:created>
  <dcterms:modified xsi:type="dcterms:W3CDTF">2013-05-14T15:35:31Z</dcterms:modified>
</cp:coreProperties>
</file>