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83" r:id="rId7"/>
    <p:sldId id="261" r:id="rId8"/>
    <p:sldId id="269" r:id="rId9"/>
    <p:sldId id="275" r:id="rId10"/>
    <p:sldId id="271" r:id="rId11"/>
    <p:sldId id="284" r:id="rId12"/>
    <p:sldId id="276" r:id="rId13"/>
    <p:sldId id="264" r:id="rId14"/>
    <p:sldId id="265" r:id="rId15"/>
    <p:sldId id="266" r:id="rId16"/>
    <p:sldId id="285" r:id="rId17"/>
    <p:sldId id="273" r:id="rId18"/>
    <p:sldId id="277" r:id="rId19"/>
    <p:sldId id="278" r:id="rId20"/>
    <p:sldId id="279" r:id="rId21"/>
    <p:sldId id="280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CCFF"/>
    <a:srgbClr val="0F9141"/>
    <a:srgbClr val="A1B947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7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115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ohdfiendblog_1242466077_1-great-yellow-ro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57400"/>
            <a:ext cx="5029200" cy="4551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ipon@id6\ripon\expt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841" y="762001"/>
            <a:ext cx="3352800" cy="5486400"/>
          </a:xfrm>
          <a:prstGeom prst="rect">
            <a:avLst/>
          </a:prstGeom>
          <a:noFill/>
        </p:spPr>
      </p:pic>
      <p:pic>
        <p:nvPicPr>
          <p:cNvPr id="2051" name="Picture 3" descr="D:\ripon@id6\ripon\im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0"/>
            <a:ext cx="5080000" cy="685799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ripon@id6\ripon\im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33400"/>
            <a:ext cx="8001000" cy="5560017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bn-IN" sz="9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পড়ন্ত বস্তুর প্রথম সূত্র</a:t>
            </a:r>
            <a:endParaRPr lang="en-US" sz="9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81200"/>
            <a:ext cx="9144000" cy="4114800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just"/>
            <a:r>
              <a:rPr lang="bn-IN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স্থির অবস্থান থেকে এবং একই উচচতা থেকে বিনা বাধায় পড়ন্ত সকল বস্তু সমান সময়ে সমান পথ অতিক্রম করে।</a:t>
            </a:r>
            <a:endParaRPr lang="en-US" sz="6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3" grpI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13059" y="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13092" y="225949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09800" y="449248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7039 L -3.88889E-6 0.328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33  E" pathEditMode="relative" ptsTypes="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33  E" pathEditMode="relative" ptsTypes="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667000" y="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63686" y="232575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70314" y="434671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33  E" pathEditMode="relative" ptsTypes="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4431 L -0.00069 0.3766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8948" y="4968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226901" y="7951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04777E-6 L -0.01007 0.31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00346 L 0.00434 0.5836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95625"/>
          <a:ext cx="914400" cy="714375"/>
        </p:xfrm>
        <a:graphic>
          <a:graphicData uri="http://schemas.openxmlformats.org/presentationml/2006/ole">
            <p:oleObj spid="_x0000_s1026" name="Packager Shell Object" showAsIcon="1" r:id="rId3" imgW="914400" imgH="7142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ripon@id6\ripon\Falling_b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3048000" cy="6858000"/>
          </a:xfrm>
          <a:prstGeom prst="rect">
            <a:avLst/>
          </a:prstGeom>
          <a:noFill/>
        </p:spPr>
      </p:pic>
      <p:pic>
        <p:nvPicPr>
          <p:cNvPr id="4098" name="Picture 2" descr="D:\ripon@id6\ripon\free_fal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0"/>
            <a:ext cx="26193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bn-IN" sz="9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দ্বিতীয় সূত্র</a:t>
            </a:r>
            <a:endParaRPr lang="en-US" sz="9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058" y="1669772"/>
            <a:ext cx="8534400" cy="5029200"/>
          </a:xfrm>
          <a:solidFill>
            <a:schemeClr val="accent3"/>
          </a:solidFill>
        </p:spPr>
        <p:txBody>
          <a:bodyPr>
            <a:normAutofit fontScale="70000" lnSpcReduction="20000"/>
          </a:bodyPr>
          <a:lstStyle/>
          <a:p>
            <a:pPr algn="just"/>
            <a:r>
              <a:rPr lang="bn-IN" sz="9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স্থির অবস্থান থেকে এবং বিনা বাধায় পড়ন্ত সকল বস্তুর নির্দিস্ট সময়ে  প্রাপ্ত বেগ ঐ সময়ের  সমানুপাতিক</a:t>
            </a:r>
            <a:r>
              <a:rPr lang="bn-IN" sz="98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IN" sz="9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11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vα</a:t>
            </a:r>
            <a:r>
              <a:rPr lang="en-US" sz="1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endParaRPr lang="bn-IN" sz="115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NikoshBAN" pitchFamily="2" charset="0"/>
            </a:endParaRPr>
          </a:p>
          <a:p>
            <a:endParaRPr lang="bn-IN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  <a:solidFill>
            <a:schemeClr val="accent3"/>
          </a:solidFill>
        </p:spPr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তৃতীয় সূত্র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8153400" cy="5105400"/>
          </a:xfrm>
        </p:spPr>
        <p:txBody>
          <a:bodyPr>
            <a:normAutofit fontScale="85000" lnSpcReduction="20000"/>
          </a:bodyPr>
          <a:lstStyle/>
          <a:p>
            <a:r>
              <a:rPr lang="bn-IN" sz="6900" dirty="0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স্থির অবস্থান থেকে  বিনা বাধায় পড়ন্ত  বস্তু নির্দিস্ট  সময়ে  যে দূরত্ব অতিক্রম করে তা ঐ সময়ের বর্গের </a:t>
            </a:r>
            <a:endParaRPr lang="en-US" sz="6900" dirty="0" smtClean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6900" dirty="0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সমানুপাতিক</a:t>
            </a:r>
          </a:p>
          <a:p>
            <a:endParaRPr lang="bn-IN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0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l-GR" sz="10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0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0400" baseline="30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0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7772400" cy="147002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bn-BD" sz="8800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800" dirty="0">
              <a:solidFill>
                <a:schemeClr val="accent4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86000"/>
            <a:ext cx="8153400" cy="4191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bn-IN" sz="57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মোঃ ইউছুফ</a:t>
            </a:r>
          </a:p>
          <a:p>
            <a:r>
              <a:rPr lang="bn-IN" sz="57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প্রভাষক-পদার্থবিজ্ঞান</a:t>
            </a:r>
          </a:p>
          <a:p>
            <a:r>
              <a:rPr lang="bn-IN" sz="57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কবিরহাট সরকারি কলেজ</a:t>
            </a:r>
          </a:p>
          <a:p>
            <a:r>
              <a:rPr lang="bn-IN" sz="57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কবিরহাট, নোয়াখালি</a:t>
            </a:r>
            <a:endParaRPr lang="bn-IN" dirty="0" smtClean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bn-IN" sz="7200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dirty="0">
              <a:solidFill>
                <a:schemeClr val="accent4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>
            <a:noAutofit/>
          </a:bodyPr>
          <a:lstStyle/>
          <a:p>
            <a:pPr algn="just">
              <a:buNone/>
            </a:pPr>
            <a:r>
              <a:rPr lang="bn-IN" sz="54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১।পতনের শুরুতে বস্তুটির বেগ কত ছিল?</a:t>
            </a:r>
          </a:p>
          <a:p>
            <a:pPr algn="just">
              <a:buNone/>
            </a:pPr>
            <a:r>
              <a:rPr lang="bn-IN" sz="54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২।সময়ের সাথে অতিক্রান্ত দূরত্বের কি পরিবর্তন হবে?</a:t>
            </a:r>
          </a:p>
          <a:p>
            <a:pPr algn="just">
              <a:buNone/>
            </a:pPr>
            <a:r>
              <a:rPr lang="bn-IN" sz="54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৩।পড়ন্ত বস্তুর কয়টি সূত্র আছে?</a:t>
            </a:r>
            <a:endParaRPr lang="en-US" sz="5400" dirty="0">
              <a:solidFill>
                <a:schemeClr val="bg2">
                  <a:lumMod val="1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Autofit/>
          </a:bodyPr>
          <a:lstStyle/>
          <a:p>
            <a:r>
              <a:rPr lang="bn-IN" sz="9600" dirty="0" smtClean="0">
                <a:solidFill>
                  <a:srgbClr val="A1B947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9600" dirty="0">
              <a:solidFill>
                <a:srgbClr val="A1B947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bn-IN" sz="6000" dirty="0" smtClean="0">
                <a:solidFill>
                  <a:srgbClr val="66CCFF"/>
                </a:solidFill>
                <a:latin typeface="NikoshBAN" pitchFamily="2" charset="0"/>
                <a:cs typeface="NikoshBAN" pitchFamily="2" charset="0"/>
              </a:rPr>
              <a:t>১।পতনের সময় কখন বস্তুটির গতিশক্তি সর্বোচচ হবে?</a:t>
            </a:r>
          </a:p>
          <a:p>
            <a:pPr>
              <a:buNone/>
            </a:pPr>
            <a:r>
              <a:rPr lang="bn-IN" sz="6000" dirty="0" smtClean="0">
                <a:solidFill>
                  <a:srgbClr val="66CCFF"/>
                </a:solidFill>
                <a:latin typeface="NikoshBAN" pitchFamily="2" charset="0"/>
                <a:cs typeface="NikoshBAN" pitchFamily="2" charset="0"/>
              </a:rPr>
              <a:t>২। ১ সেকেন্ড পরে বেগ ১০ মিঃ/সেঃ হলে, ত্বরণ কত হবে?</a:t>
            </a:r>
            <a:endParaRPr lang="en-US" sz="6000" dirty="0">
              <a:solidFill>
                <a:srgbClr val="66CC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40px-Sweetbay_Magnolia_Magnolia_virginiana_Flower_Closeup_2242p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59028" y="927656"/>
            <a:ext cx="9144000" cy="4508927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rgbClr val="FFFF00"/>
                </a:solidFill>
              </a:rPr>
              <a:t> </a:t>
            </a:r>
            <a:r>
              <a:rPr lang="bn-BD" sz="287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344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056" y="119271"/>
            <a:ext cx="8368744" cy="2079625"/>
          </a:xfrm>
          <a:solidFill>
            <a:schemeClr val="bg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bn-IN" sz="153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bn-IN" sz="15300" dirty="0" smtClean="0">
                <a:latin typeface="NikoshBAN" pitchFamily="2" charset="0"/>
                <a:cs typeface="NikoshBAN" pitchFamily="2" charset="0"/>
              </a:rPr>
              <a:t> -</a:t>
            </a:r>
            <a:r>
              <a:rPr lang="bn-IN" sz="153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একাদশ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dirty="0" smtClean="0">
                <a:latin typeface="NikoshBAN" pitchFamily="2" charset="0"/>
                <a:cs typeface="NikoshBAN" pitchFamily="2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286000"/>
            <a:ext cx="8534400" cy="3733800"/>
          </a:xfrm>
          <a:solidFill>
            <a:schemeClr val="accent2">
              <a:lumMod val="5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bn-IN" sz="13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বিষয়</a:t>
            </a:r>
            <a:r>
              <a:rPr lang="bn-IN" sz="1380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bn-IN" sz="13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bn-IN" sz="138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sz="13800" dirty="0" smtClean="0">
                <a:latin typeface="NikoshBAN" pitchFamily="2" charset="0"/>
                <a:cs typeface="NikoshBAN" pitchFamily="2" charset="0"/>
              </a:rPr>
            </a:br>
            <a:r>
              <a:rPr lang="en-US" sz="13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IN" sz="138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প্রথম পত্র</a:t>
            </a:r>
            <a:r>
              <a:rPr lang="bn-IN" sz="13800" dirty="0" smtClean="0">
                <a:latin typeface="NikoshBAN" pitchFamily="2" charset="0"/>
                <a:cs typeface="NikoshBAN" pitchFamily="2" charset="0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86204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শিখন ফল</a:t>
            </a:r>
            <a:endParaRPr lang="en-US" sz="115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587" y="1934815"/>
            <a:ext cx="8229600" cy="4724400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bn-IN" sz="7200" dirty="0" smtClean="0">
                <a:latin typeface="NikoshBAN" pitchFamily="2" charset="0"/>
                <a:cs typeface="NikoshBAN" pitchFamily="2" charset="0"/>
              </a:rPr>
              <a:t>১।পড়ন্ত বস্তু কি তা বলতে পারবে।</a:t>
            </a:r>
          </a:p>
          <a:p>
            <a:pPr>
              <a:buNone/>
            </a:pPr>
            <a:r>
              <a:rPr lang="bn-IN" sz="7200" dirty="0" smtClean="0">
                <a:latin typeface="NikoshBAN" pitchFamily="2" charset="0"/>
                <a:cs typeface="NikoshBAN" pitchFamily="2" charset="0"/>
              </a:rPr>
              <a:t>২।পড়ন্ত বস্তুর সুত্রগুলো বলতে পারবে।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ripon@id6\ripon\images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79514" y="679172"/>
            <a:ext cx="4413398" cy="5486400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D:\ripon@id6\ripon\im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685800"/>
            <a:ext cx="4495799" cy="4613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ripon@id6\ripon\images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048000"/>
            <a:ext cx="4267200" cy="3810000"/>
          </a:xfrm>
          <a:prstGeom prst="rect">
            <a:avLst/>
          </a:prstGeom>
          <a:noFill/>
        </p:spPr>
      </p:pic>
      <p:pic>
        <p:nvPicPr>
          <p:cNvPr id="5" name="Picture 3" descr="D:\ripon@id6\ripon\image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299" y="39757"/>
            <a:ext cx="8153400" cy="2971800"/>
          </a:xfrm>
          <a:prstGeom prst="rect">
            <a:avLst/>
          </a:prstGeom>
          <a:noFill/>
        </p:spPr>
      </p:pic>
      <p:pic>
        <p:nvPicPr>
          <p:cNvPr id="6" name="Picture 4" descr="D:\ripon@id6\ripon\images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8000"/>
            <a:ext cx="4191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D:\ripon@id6\ripon\im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0600" y="685800"/>
            <a:ext cx="3657600" cy="5580328"/>
          </a:xfrm>
          <a:prstGeom prst="rect">
            <a:avLst/>
          </a:prstGeom>
          <a:noFill/>
        </p:spPr>
      </p:pic>
      <p:pic>
        <p:nvPicPr>
          <p:cNvPr id="2050" name="Picture 2" descr="D:\ripon@id6\ripon\images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5985"/>
            <a:ext cx="4644301" cy="5486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ripon@id6\ripon\im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1" y="0"/>
            <a:ext cx="3733800" cy="6340067"/>
          </a:xfrm>
          <a:prstGeom prst="rect">
            <a:avLst/>
          </a:prstGeom>
          <a:noFill/>
        </p:spPr>
      </p:pic>
      <p:pic>
        <p:nvPicPr>
          <p:cNvPr id="3" name="Picture 4" descr="D:\ripon@id6\ripon\im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99" y="325354"/>
            <a:ext cx="4058085" cy="5846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066800" y="0"/>
            <a:ext cx="4876800" cy="1295400"/>
            <a:chOff x="1066800" y="0"/>
            <a:chExt cx="4876800" cy="1295400"/>
          </a:xfrm>
        </p:grpSpPr>
        <p:sp>
          <p:nvSpPr>
            <p:cNvPr id="5" name="Oval 4"/>
            <p:cNvSpPr/>
            <p:nvPr/>
          </p:nvSpPr>
          <p:spPr>
            <a:xfrm>
              <a:off x="1066800" y="294858"/>
              <a:ext cx="381000" cy="3147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590800" y="0"/>
              <a:ext cx="1066800" cy="990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495800" y="0"/>
              <a:ext cx="1447800" cy="1295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0787E-8 L -3.33333E-6 0.89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157</Words>
  <Application>Microsoft Office PowerPoint</Application>
  <PresentationFormat>On-screen Show (4:3)</PresentationFormat>
  <Paragraphs>31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স্বাগতম</vt:lpstr>
      <vt:lpstr>পরিচিতি</vt:lpstr>
      <vt:lpstr>শ্রেণি -একাদশ  </vt:lpstr>
      <vt:lpstr>শিখন ফল</vt:lpstr>
      <vt:lpstr>Slide 5</vt:lpstr>
      <vt:lpstr>Slide 6</vt:lpstr>
      <vt:lpstr>Slide 7</vt:lpstr>
      <vt:lpstr>Slide 8</vt:lpstr>
      <vt:lpstr>Slide 9</vt:lpstr>
      <vt:lpstr>Slide 10</vt:lpstr>
      <vt:lpstr>Slide 11</vt:lpstr>
      <vt:lpstr>পড়ন্ত বস্তুর প্রথম সূত্র</vt:lpstr>
      <vt:lpstr>Slide 13</vt:lpstr>
      <vt:lpstr>Slide 14</vt:lpstr>
      <vt:lpstr>Slide 15</vt:lpstr>
      <vt:lpstr>Slide 16</vt:lpstr>
      <vt:lpstr>Slide 17</vt:lpstr>
      <vt:lpstr>দ্বিতীয় সূত্র</vt:lpstr>
      <vt:lpstr>তৃতীয় সূত্র</vt:lpstr>
      <vt:lpstr>মূল্যায়ন</vt:lpstr>
      <vt:lpstr>বাড়ির কাজ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CV</cp:lastModifiedBy>
  <cp:revision>94</cp:revision>
  <dcterms:created xsi:type="dcterms:W3CDTF">2006-08-16T00:00:00Z</dcterms:created>
  <dcterms:modified xsi:type="dcterms:W3CDTF">2013-05-16T06:41:10Z</dcterms:modified>
</cp:coreProperties>
</file>