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77" r:id="rId3"/>
    <p:sldId id="266" r:id="rId4"/>
    <p:sldId id="269" r:id="rId5"/>
    <p:sldId id="265" r:id="rId6"/>
    <p:sldId id="258" r:id="rId7"/>
    <p:sldId id="271" r:id="rId8"/>
    <p:sldId id="264" r:id="rId9"/>
    <p:sldId id="263" r:id="rId10"/>
    <p:sldId id="262" r:id="rId11"/>
    <p:sldId id="259" r:id="rId12"/>
    <p:sldId id="257" r:id="rId13"/>
    <p:sldId id="272" r:id="rId14"/>
    <p:sldId id="279" r:id="rId15"/>
    <p:sldId id="273" r:id="rId16"/>
    <p:sldId id="278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cpt%20-24%20(modern%20physics).pptx" TargetMode="Externa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1 MY PRESENTATION\animation\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0"/>
            <a:ext cx="1219200" cy="2514600"/>
          </a:xfrm>
          <a:prstGeom prst="rect">
            <a:avLst/>
          </a:prstGeom>
          <a:noFill/>
        </p:spPr>
      </p:pic>
      <p:pic>
        <p:nvPicPr>
          <p:cNvPr id="29699" name="Picture 3" descr="D:\1 MY PRESENTATION\animation\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0"/>
            <a:ext cx="1219200" cy="2514600"/>
          </a:xfrm>
          <a:prstGeom prst="rect">
            <a:avLst/>
          </a:prstGeom>
          <a:noFill/>
        </p:spPr>
      </p:pic>
      <p:pic>
        <p:nvPicPr>
          <p:cNvPr id="29700" name="Picture 4" descr="D:\1 MY PRESENTATION\animation\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52600" cy="2514600"/>
          </a:xfrm>
          <a:prstGeom prst="rect">
            <a:avLst/>
          </a:prstGeom>
          <a:noFill/>
        </p:spPr>
      </p:pic>
      <p:pic>
        <p:nvPicPr>
          <p:cNvPr id="29701" name="Picture 5" descr="D:\1 MY PRESENTATION\animation\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0"/>
            <a:ext cx="1600200" cy="2514600"/>
          </a:xfrm>
          <a:prstGeom prst="rect">
            <a:avLst/>
          </a:prstGeom>
          <a:noFill/>
        </p:spPr>
      </p:pic>
      <p:pic>
        <p:nvPicPr>
          <p:cNvPr id="29702" name="Picture 6" descr="D:\1 MY PRESENTATION\animation\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0"/>
            <a:ext cx="1219200" cy="2514600"/>
          </a:xfrm>
          <a:prstGeom prst="rect">
            <a:avLst/>
          </a:prstGeom>
          <a:noFill/>
        </p:spPr>
      </p:pic>
      <p:pic>
        <p:nvPicPr>
          <p:cNvPr id="29703" name="Picture 7" descr="D:\1 MY PRESENTATION\animation\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0"/>
            <a:ext cx="1219200" cy="2514600"/>
          </a:xfrm>
          <a:prstGeom prst="rect">
            <a:avLst/>
          </a:prstGeom>
          <a:noFill/>
        </p:spPr>
      </p:pic>
      <p:pic>
        <p:nvPicPr>
          <p:cNvPr id="8" name="Picture 6" descr="D:\1 MY PRESENTATION\animation\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1524000" cy="251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301419"/>
            <a:ext cx="9144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T0 MY </a:t>
            </a:r>
            <a:r>
              <a:rPr lang="en-US" sz="8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MD. SHOBHAN</a:t>
            </a:r>
          </a:p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LECTURER,  DEPARTMENT  OF  PHYSICS          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MILESTONE   COLLEGE, DHAKA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ld-Jewelr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9192" y="2743192"/>
            <a:ext cx="4114808" cy="41148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Gold-Jewel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0"/>
            <a:ext cx="3962400" cy="3962400"/>
          </a:xfrm>
          <a:prstGeom prst="rect">
            <a:avLst/>
          </a:prstGeom>
        </p:spPr>
      </p:pic>
      <p:pic>
        <p:nvPicPr>
          <p:cNvPr id="2050" name="Picture 2" descr="C:\Users\Public\Pictures\New folder\imagesCAXN6ZQ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90800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651808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X-rays in industries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u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New folder\voltaicba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05000"/>
            <a:ext cx="5986462" cy="4000500"/>
          </a:xfrm>
          <a:prstGeom prst="rect">
            <a:avLst/>
          </a:prstGeom>
          <a:noFill/>
        </p:spPr>
      </p:pic>
      <p:pic>
        <p:nvPicPr>
          <p:cNvPr id="1027" name="Picture 3" descr="C:\Users\Public\Pictures\New folder\imagesCAC22HZ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1157">
            <a:off x="4449680" y="3030787"/>
            <a:ext cx="2381250" cy="1924050"/>
          </a:xfrm>
          <a:prstGeom prst="rect">
            <a:avLst/>
          </a:prstGeom>
          <a:noFill/>
        </p:spPr>
      </p:pic>
      <p:pic>
        <p:nvPicPr>
          <p:cNvPr id="1029" name="Picture 5" descr="C:\Users\Public\Pictures\New folder\imagesCAXN6ZQ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0"/>
            <a:ext cx="47244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X-ray in detective works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143000" y="228600"/>
            <a:ext cx="6781800" cy="205740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4-Point Star 2"/>
          <p:cNvSpPr/>
          <p:nvPr/>
        </p:nvSpPr>
        <p:spPr>
          <a:xfrm>
            <a:off x="2209800" y="1828800"/>
            <a:ext cx="4800600" cy="3962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048000"/>
            <a:ext cx="2895600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X-ray in medical science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3048000"/>
            <a:ext cx="3276600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X-ray  in industries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5334000"/>
            <a:ext cx="5486400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X-ray in detective works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8382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GROUP WORK</a:t>
            </a:r>
            <a:endParaRPr lang="en-US" sz="7200" dirty="0"/>
          </a:p>
        </p:txBody>
      </p:sp>
    </p:spTree>
  </p:cSld>
  <p:clrMapOvr>
    <a:masterClrMapping/>
  </p:clrMapOvr>
  <p:transition>
    <p:wedge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0" y="0"/>
            <a:ext cx="6248400" cy="22860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600" y="609600"/>
            <a:ext cx="60388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chemeClr val="accent4">
                    <a:lumMod val="75000"/>
                  </a:schemeClr>
                </a:solidFill>
                <a:latin typeface="Palatino Linotype" pitchFamily="18" charset="0"/>
              </a:rPr>
              <a:t>Evaluation:</a:t>
            </a:r>
            <a:endParaRPr lang="en-US" sz="8800" dirty="0"/>
          </a:p>
        </p:txBody>
      </p:sp>
      <p:sp>
        <p:nvSpPr>
          <p:cNvPr id="13" name="TextBox 12"/>
          <p:cNvSpPr txBox="1"/>
          <p:nvPr/>
        </p:nvSpPr>
        <p:spPr>
          <a:xfrm>
            <a:off x="990600" y="2895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What are the difference between soft and hard X-rays ?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495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What are the properties of X-rays ?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228600" y="4343400"/>
            <a:ext cx="731520" cy="682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228600" y="2743200"/>
            <a:ext cx="731520" cy="682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500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Analyze with comparison of general light with X-rays.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381000"/>
            <a:ext cx="4419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Home Task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1 MY PRESENTATION\animation\Teacher_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4800600" cy="662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2743200"/>
            <a:ext cx="533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2">
                    <a:lumMod val="50000"/>
                  </a:schemeClr>
                </a:solidFill>
              </a:rPr>
              <a:t>ANY QUESTION ?</a:t>
            </a:r>
            <a:endParaRPr lang="en-US" sz="8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r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New folder\h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514600"/>
            <a:ext cx="2800350" cy="3543300"/>
          </a:xfrm>
          <a:prstGeom prst="rect">
            <a:avLst/>
          </a:prstGeom>
          <a:noFill/>
        </p:spPr>
      </p:pic>
      <p:pic>
        <p:nvPicPr>
          <p:cNvPr id="1027" name="Picture 3" descr="C:\Users\Public\Pictures\New folder\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819400"/>
            <a:ext cx="2362200" cy="4038600"/>
          </a:xfrm>
          <a:prstGeom prst="rect">
            <a:avLst/>
          </a:prstGeom>
          <a:noFill/>
        </p:spPr>
      </p:pic>
      <p:pic>
        <p:nvPicPr>
          <p:cNvPr id="1028" name="Picture 4" descr="C:\Users\Public\Pictures\New folder\imagesCAXN6ZQ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5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010323"/>
            <a:ext cx="6477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THANKS </a:t>
            </a:r>
            <a:r>
              <a:rPr lang="en-US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ALL</a:t>
            </a:r>
            <a:endParaRPr lang="en-US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ublic\Pictures\New folder\x-ray-tesla.jpg"/>
          <p:cNvPicPr>
            <a:picLocks noChangeAspect="1" noChangeArrowheads="1"/>
          </p:cNvPicPr>
          <p:nvPr/>
        </p:nvPicPr>
        <p:blipFill>
          <a:blip r:embed="rId3" cstate="print"/>
          <a:srcRect l="-889" t="6370" b="24828"/>
          <a:stretch>
            <a:fillRect/>
          </a:stretch>
        </p:blipFill>
        <p:spPr bwMode="auto">
          <a:xfrm rot="5400000">
            <a:off x="-1371600" y="1371600"/>
            <a:ext cx="6858000" cy="4114800"/>
          </a:xfrm>
          <a:prstGeom prst="rect">
            <a:avLst/>
          </a:prstGeom>
          <a:noFill/>
        </p:spPr>
      </p:pic>
      <p:pic>
        <p:nvPicPr>
          <p:cNvPr id="6" name="Picture 2" descr="C:\Users\Public\Pictures\New folder\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0"/>
            <a:ext cx="2895600" cy="6858000"/>
          </a:xfrm>
          <a:prstGeom prst="rect">
            <a:avLst/>
          </a:prstGeom>
          <a:noFill/>
        </p:spPr>
      </p:pic>
      <p:pic>
        <p:nvPicPr>
          <p:cNvPr id="7" name="Picture 4" descr="C:\Users\Public\Pictures\imagesCAPTXUC6.jp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0"/>
            <a:ext cx="22098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CHAPTER TWENTY FOUR</a:t>
            </a:r>
          </a:p>
          <a:p>
            <a:r>
              <a:rPr lang="en-US" sz="1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MODERN  PHYSICS</a:t>
            </a:r>
          </a:p>
          <a:p>
            <a:r>
              <a:rPr lang="en-US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CLASS- </a:t>
            </a:r>
            <a:r>
              <a:rPr lang="en-US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endParaRPr lang="en-US" sz="3600" dirty="0"/>
          </a:p>
        </p:txBody>
      </p:sp>
    </p:spTree>
  </p:cSld>
  <p:clrMapOvr>
    <a:masterClrMapping/>
  </p:clrMapOvr>
  <p:transition>
    <p:wedg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371600" y="152400"/>
            <a:ext cx="6248400" cy="2133600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OUTCOME</a:t>
            </a:r>
            <a:endParaRPr lang="en-US" sz="5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39226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X-ray and  production of  X-ray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31191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Classification  and  uses of  X-ray</a:t>
            </a:r>
            <a:endParaRPr lang="en-US" sz="3600" b="1" dirty="0">
              <a:ln w="180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0" y="342900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0" y="431596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0" y="533400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514600"/>
            <a:ext cx="88392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90000"/>
              </a:lnSpc>
              <a:buClr>
                <a:schemeClr val="accent3"/>
              </a:buClr>
              <a:defRPr/>
            </a:pPr>
            <a:r>
              <a:rPr lang="en-US" sz="4400" b="1" dirty="0" smtClean="0">
                <a:solidFill>
                  <a:schemeClr val="accent4">
                    <a:lumMod val="75000"/>
                  </a:schemeClr>
                </a:solidFill>
                <a:latin typeface="Palatino Linotype" pitchFamily="18" charset="0"/>
              </a:rPr>
              <a:t>They will be capable to say the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42672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Difference between X-ray and general light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New folder\h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76400"/>
            <a:ext cx="3714750" cy="4381500"/>
          </a:xfrm>
          <a:prstGeom prst="rect">
            <a:avLst/>
          </a:prstGeom>
          <a:noFill/>
        </p:spPr>
      </p:pic>
      <p:pic>
        <p:nvPicPr>
          <p:cNvPr id="4097" name="Picture 1" descr="C:\Users\Public\Pictures\New folder\imagesCA2T8D5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66950" cy="4876800"/>
          </a:xfrm>
          <a:prstGeom prst="rect">
            <a:avLst/>
          </a:prstGeom>
          <a:noFill/>
        </p:spPr>
      </p:pic>
      <p:pic>
        <p:nvPicPr>
          <p:cNvPr id="5" name="Picture 2" descr="C:\Users\Public\Pictures\New folder\h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2476500"/>
            <a:ext cx="3714750" cy="4381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Production of X-ray</a:t>
            </a:r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31747" name="Packager Shell Object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New folder\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3714750" cy="4381500"/>
          </a:xfrm>
          <a:prstGeom prst="rect">
            <a:avLst/>
          </a:prstGeom>
          <a:noFill/>
        </p:spPr>
      </p:pic>
      <p:pic>
        <p:nvPicPr>
          <p:cNvPr id="1027" name="Picture 3" descr="C:\Users\Public\Pictures\New folder\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81200"/>
            <a:ext cx="3657600" cy="4876800"/>
          </a:xfrm>
          <a:prstGeom prst="rect">
            <a:avLst/>
          </a:prstGeom>
          <a:noFill/>
        </p:spPr>
      </p:pic>
      <p:pic>
        <p:nvPicPr>
          <p:cNvPr id="1028" name="Picture 4" descr="C:\Users\Public\Pictures\New folder\imagesCAXN6ZQ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94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rot="10800000">
            <a:off x="0" y="1981200"/>
            <a:ext cx="4343400" cy="3657600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lowchart: Document 2"/>
          <p:cNvSpPr/>
          <p:nvPr/>
        </p:nvSpPr>
        <p:spPr>
          <a:xfrm rot="10800000">
            <a:off x="4572000" y="1981200"/>
            <a:ext cx="4572000" cy="3657600"/>
          </a:xfrm>
          <a:prstGeom prst="flowChartDocumen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720804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X-ray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04800"/>
            <a:ext cx="358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General Light</a:t>
            </a:r>
            <a:endParaRPr lang="en-US" sz="6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9718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X-ray can ionize a gas.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505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X-ray is not perceptible.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divided into different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8862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 can penetrate any opaque body.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029200" y="3962400"/>
            <a:ext cx="3688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can not penetrate any opaque body.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Callout 13"/>
          <p:cNvSpPr/>
          <p:nvPr/>
        </p:nvSpPr>
        <p:spPr>
          <a:xfrm rot="16200000">
            <a:off x="38100" y="30861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Callout 14"/>
          <p:cNvSpPr/>
          <p:nvPr/>
        </p:nvSpPr>
        <p:spPr>
          <a:xfrm rot="16200000">
            <a:off x="38100" y="35433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Callout 15"/>
          <p:cNvSpPr/>
          <p:nvPr/>
        </p:nvSpPr>
        <p:spPr>
          <a:xfrm rot="16200000">
            <a:off x="38100" y="40767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Callout 16"/>
          <p:cNvSpPr/>
          <p:nvPr/>
        </p:nvSpPr>
        <p:spPr>
          <a:xfrm rot="16200000">
            <a:off x="38100" y="50673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Callout 17"/>
          <p:cNvSpPr/>
          <p:nvPr/>
        </p:nvSpPr>
        <p:spPr>
          <a:xfrm rot="16200000">
            <a:off x="4610100" y="31623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Callout 18"/>
          <p:cNvSpPr/>
          <p:nvPr/>
        </p:nvSpPr>
        <p:spPr>
          <a:xfrm rot="16200000">
            <a:off x="4610100" y="36195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Callout 19"/>
          <p:cNvSpPr/>
          <p:nvPr/>
        </p:nvSpPr>
        <p:spPr>
          <a:xfrm rot="16200000">
            <a:off x="4610100" y="40767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Callout 20"/>
          <p:cNvSpPr/>
          <p:nvPr/>
        </p:nvSpPr>
        <p:spPr>
          <a:xfrm rot="16200000">
            <a:off x="4610100" y="5067300"/>
            <a:ext cx="381000" cy="457200"/>
          </a:xfrm>
          <a:prstGeom prst="downArrowCallou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1000" y="497782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It’s wave lengths is low.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9200" y="49530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It’s wave lengths is high.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5400" y="31343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can not ionize a gas.</a:t>
            </a:r>
            <a:endParaRPr lang="en-US" sz="2800" dirty="0"/>
          </a:p>
        </p:txBody>
      </p:sp>
    </p:spTree>
  </p:cSld>
  <p:clrMapOvr>
    <a:masterClrMapping/>
  </p:clrMapOvr>
  <p:transition>
    <p:diamond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8" grpId="0"/>
      <p:bldP spid="9" grpId="0"/>
      <p:bldP spid="12" grpId="0"/>
      <p:bldP spid="13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New folder\image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2971800" y="41148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44196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24200" y="3886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076700" y="40005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4152900" y="37719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619500" y="43053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3695700" y="39243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24200" y="63246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1200 volt  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76800" y="4191000"/>
            <a:ext cx="609600" cy="381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29000" y="167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ray</a:t>
            </a:r>
            <a:endParaRPr 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0" y="6324600"/>
            <a:ext cx="1524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24 volt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696200" y="3581400"/>
            <a:ext cx="14478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6200000">
            <a:off x="7010400" y="4648200"/>
            <a:ext cx="1600200" cy="1295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8600" y="58013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- +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Soft X-ray:</a:t>
            </a:r>
            <a:endParaRPr lang="en-US" sz="8000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20907E-6 L 0.1375 4.209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78816E-7 L 0.13333 8.78816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-3.29325E-6 L 0.1375 -3.2932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4.20907E-6 L -0.01666 -0.2664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1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0907E-6 L -0.09167 -0.25532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12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4 -0.0444 L -0.10833 -0.22201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0907E-6 L -0.1 -0.22202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1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0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New folder\image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2971800" y="41148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44196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24200" y="3886200"/>
            <a:ext cx="2286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191000" y="3886200"/>
            <a:ext cx="685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267200" y="3657600"/>
            <a:ext cx="685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733800" y="4191000"/>
            <a:ext cx="609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10000" y="3810000"/>
            <a:ext cx="838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24200" y="63246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30000 volt  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76800" y="4191000"/>
            <a:ext cx="609600" cy="381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29000" y="1676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ray</a:t>
            </a:r>
            <a:endParaRPr lang="en-US" sz="2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0" y="6324600"/>
            <a:ext cx="1524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24 volt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696200" y="3581400"/>
            <a:ext cx="14478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6200000">
            <a:off x="7010400" y="4648200"/>
            <a:ext cx="1600200" cy="1295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8600" y="58013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- +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Hard X-ray:</a:t>
            </a:r>
            <a:endParaRPr lang="en-US" sz="8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20907E-6 L 0.1375 4.2090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78816E-7 L 0.13333 8.78816E-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-3.29325E-6 L 0.1375 -3.29325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4.20907E-6 L -0.01666 -0.2664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1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0907E-6 L -0.09167 -0.2553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1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4 -0.0444 L -0.10833 -0.2220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0907E-6 L -0.1 -0.2220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11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0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ublic\Pictures\New folder\imagesCATR5S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91000"/>
            <a:ext cx="2552700" cy="1790700"/>
          </a:xfrm>
          <a:prstGeom prst="rect">
            <a:avLst/>
          </a:prstGeom>
          <a:noFill/>
        </p:spPr>
      </p:pic>
      <p:pic>
        <p:nvPicPr>
          <p:cNvPr id="1028" name="Picture 4" descr="C:\Users\Public\Pictures\New folder\imagesCAYO19K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905000"/>
            <a:ext cx="3876675" cy="4953000"/>
          </a:xfrm>
          <a:prstGeom prst="rect">
            <a:avLst/>
          </a:prstGeom>
          <a:noFill/>
        </p:spPr>
      </p:pic>
      <p:pic>
        <p:nvPicPr>
          <p:cNvPr id="1029" name="Picture 5" descr="C:\Users\Public\Pictures\New folder\Photoshop_Light_Rays_Beam_Test_by_DarkLatios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48000" cy="4648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rot="2632060">
            <a:off x="990260" y="1607992"/>
            <a:ext cx="2530873" cy="5387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Soft x-ray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381000"/>
            <a:ext cx="4876800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X-ray in medical science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mb dir="vert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repeatCount="300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repeatCount="300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1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1156</TotalTime>
  <Words>193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Concourse</vt:lpstr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RSP</cp:lastModifiedBy>
  <cp:revision>156</cp:revision>
  <dcterms:created xsi:type="dcterms:W3CDTF">2006-08-16T00:00:00Z</dcterms:created>
  <dcterms:modified xsi:type="dcterms:W3CDTF">2012-11-04T17:17:02Z</dcterms:modified>
</cp:coreProperties>
</file>