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sldIdLst>
    <p:sldId id="256" r:id="rId9"/>
    <p:sldId id="257" r:id="rId10"/>
    <p:sldId id="258" r:id="rId11"/>
    <p:sldId id="260" r:id="rId12"/>
    <p:sldId id="263" r:id="rId13"/>
    <p:sldId id="264" r:id="rId14"/>
    <p:sldId id="269" r:id="rId15"/>
    <p:sldId id="271" r:id="rId16"/>
    <p:sldId id="267" r:id="rId17"/>
    <p:sldId id="261" r:id="rId18"/>
    <p:sldId id="262" r:id="rId19"/>
    <p:sldId id="268" r:id="rId20"/>
    <p:sldId id="266" r:id="rId21"/>
    <p:sldId id="26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524000" y="457200"/>
            <a:ext cx="5410200" cy="18288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work_6278200_4_flat,550x550,075,f_climbing-red-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90800"/>
            <a:ext cx="5766423" cy="3847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57600" y="2514600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5477470"/>
            <a:ext cx="1122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447800" y="3906661"/>
            <a:ext cx="5943600" cy="1427339"/>
            <a:chOff x="381000" y="381000"/>
            <a:chExt cx="6477000" cy="1808339"/>
          </a:xfrm>
        </p:grpSpPr>
        <p:pic>
          <p:nvPicPr>
            <p:cNvPr id="1026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381000"/>
              <a:ext cx="1676400" cy="1808339"/>
            </a:xfrm>
            <a:prstGeom prst="rect">
              <a:avLst/>
            </a:prstGeom>
            <a:noFill/>
          </p:spPr>
        </p:pic>
        <p:pic>
          <p:nvPicPr>
            <p:cNvPr id="20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1200" y="381000"/>
              <a:ext cx="1676400" cy="1808339"/>
            </a:xfrm>
            <a:prstGeom prst="rect">
              <a:avLst/>
            </a:prstGeom>
            <a:noFill/>
          </p:spPr>
        </p:pic>
        <p:pic>
          <p:nvPicPr>
            <p:cNvPr id="26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81400" y="381000"/>
              <a:ext cx="1676400" cy="1808339"/>
            </a:xfrm>
            <a:prstGeom prst="rect">
              <a:avLst/>
            </a:prstGeom>
            <a:noFill/>
          </p:spPr>
        </p:pic>
        <p:pic>
          <p:nvPicPr>
            <p:cNvPr id="27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381000"/>
              <a:ext cx="1676400" cy="1808339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>
            <a:off x="228600" y="712995"/>
            <a:ext cx="8686800" cy="1649205"/>
            <a:chOff x="457200" y="3048000"/>
            <a:chExt cx="9525000" cy="1808339"/>
          </a:xfrm>
        </p:grpSpPr>
        <p:pic>
          <p:nvPicPr>
            <p:cNvPr id="28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048000"/>
              <a:ext cx="1676400" cy="1808339"/>
            </a:xfrm>
            <a:prstGeom prst="rect">
              <a:avLst/>
            </a:prstGeom>
            <a:noFill/>
          </p:spPr>
        </p:pic>
        <p:pic>
          <p:nvPicPr>
            <p:cNvPr id="29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7400" y="3048000"/>
              <a:ext cx="1676400" cy="1808339"/>
            </a:xfrm>
            <a:prstGeom prst="rect">
              <a:avLst/>
            </a:prstGeom>
            <a:noFill/>
          </p:spPr>
        </p:pic>
        <p:pic>
          <p:nvPicPr>
            <p:cNvPr id="30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7600" y="3048000"/>
              <a:ext cx="1676400" cy="1808339"/>
            </a:xfrm>
            <a:prstGeom prst="rect">
              <a:avLst/>
            </a:prstGeom>
            <a:noFill/>
          </p:spPr>
        </p:pic>
        <p:pic>
          <p:nvPicPr>
            <p:cNvPr id="31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3048000"/>
              <a:ext cx="1676400" cy="1808339"/>
            </a:xfrm>
            <a:prstGeom prst="rect">
              <a:avLst/>
            </a:prstGeom>
            <a:noFill/>
          </p:spPr>
        </p:pic>
        <p:pic>
          <p:nvPicPr>
            <p:cNvPr id="32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3048000"/>
              <a:ext cx="1676400" cy="1808339"/>
            </a:xfrm>
            <a:prstGeom prst="rect">
              <a:avLst/>
            </a:prstGeom>
            <a:noFill/>
          </p:spPr>
        </p:pic>
        <p:pic>
          <p:nvPicPr>
            <p:cNvPr id="33" name="Picture 2" descr="C:\Users\Pti\Desktop\Group 3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05800" y="3048000"/>
              <a:ext cx="1676400" cy="18083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maruful\talking-do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384" y="1828800"/>
            <a:ext cx="2485505" cy="2971800"/>
          </a:xfrm>
          <a:prstGeom prst="rect">
            <a:avLst/>
          </a:prstGeom>
          <a:noFill/>
        </p:spPr>
      </p:pic>
      <p:pic>
        <p:nvPicPr>
          <p:cNvPr id="2" name="Picture 2" descr="C:\Users\Acer\Desktop\maruful\22_cute_doll_baby_doll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67244"/>
            <a:ext cx="4142724" cy="52239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5172670"/>
            <a:ext cx="1128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562600"/>
            <a:ext cx="12170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M Islam\home_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51" y="297569"/>
            <a:ext cx="4905649" cy="4350631"/>
          </a:xfrm>
          <a:prstGeom prst="rect">
            <a:avLst/>
          </a:prstGeom>
          <a:noFill/>
        </p:spPr>
      </p:pic>
      <p:pic>
        <p:nvPicPr>
          <p:cNvPr id="1028" name="Picture 4" descr="C:\Users\Acer\Desktop\M Islam\potato pla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362200"/>
            <a:ext cx="1783882" cy="22792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5029200"/>
            <a:ext cx="1303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ছোট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5529" y="4724400"/>
            <a:ext cx="934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22296" y="685800"/>
            <a:ext cx="5192904" cy="1230086"/>
            <a:chOff x="1841502" y="762000"/>
            <a:chExt cx="5256402" cy="1153886"/>
          </a:xfrm>
        </p:grpSpPr>
        <p:pic>
          <p:nvPicPr>
            <p:cNvPr id="8" name="Picture 7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9903" y="762000"/>
              <a:ext cx="1231902" cy="1153886"/>
            </a:xfrm>
            <a:prstGeom prst="rect">
              <a:avLst/>
            </a:prstGeom>
            <a:solidFill>
              <a:srgbClr val="00B050"/>
            </a:solidFill>
          </p:spPr>
        </p:pic>
        <p:pic>
          <p:nvPicPr>
            <p:cNvPr id="11" name="Picture 10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6002" y="762000"/>
              <a:ext cx="1231902" cy="1153886"/>
            </a:xfrm>
            <a:prstGeom prst="rect">
              <a:avLst/>
            </a:prstGeom>
            <a:solidFill>
              <a:srgbClr val="00B050"/>
            </a:solidFill>
          </p:spPr>
        </p:pic>
        <p:pic>
          <p:nvPicPr>
            <p:cNvPr id="12" name="Picture 11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1502" y="762000"/>
              <a:ext cx="1231902" cy="1153886"/>
            </a:xfrm>
            <a:prstGeom prst="rect">
              <a:avLst/>
            </a:prstGeom>
            <a:solidFill>
              <a:srgbClr val="00B050"/>
            </a:solidFill>
          </p:spPr>
        </p:pic>
        <p:pic>
          <p:nvPicPr>
            <p:cNvPr id="13" name="Picture 12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7004" y="762000"/>
              <a:ext cx="1231902" cy="1153886"/>
            </a:xfrm>
            <a:prstGeom prst="rect">
              <a:avLst/>
            </a:prstGeom>
            <a:solidFill>
              <a:srgbClr val="00B050"/>
            </a:solidFill>
          </p:spPr>
        </p:pic>
      </p:grpSp>
      <p:grpSp>
        <p:nvGrpSpPr>
          <p:cNvPr id="28" name="Group 27"/>
          <p:cNvGrpSpPr/>
          <p:nvPr/>
        </p:nvGrpSpPr>
        <p:grpSpPr>
          <a:xfrm>
            <a:off x="1295400" y="2895600"/>
            <a:ext cx="7543800" cy="1524001"/>
            <a:chOff x="699201" y="3652413"/>
            <a:chExt cx="7758999" cy="1148187"/>
          </a:xfrm>
        </p:grpSpPr>
        <p:pic>
          <p:nvPicPr>
            <p:cNvPr id="22" name="Picture 21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19794" y="3652413"/>
              <a:ext cx="1231902" cy="1148187"/>
            </a:xfrm>
            <a:prstGeom prst="rect">
              <a:avLst/>
            </a:prstGeom>
            <a:noFill/>
          </p:spPr>
        </p:pic>
        <p:pic>
          <p:nvPicPr>
            <p:cNvPr id="23" name="Picture 22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5893" y="3652413"/>
              <a:ext cx="1231902" cy="1148187"/>
            </a:xfrm>
            <a:prstGeom prst="rect">
              <a:avLst/>
            </a:prstGeom>
            <a:noFill/>
          </p:spPr>
        </p:pic>
        <p:pic>
          <p:nvPicPr>
            <p:cNvPr id="24" name="Picture 23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9201" y="3652413"/>
              <a:ext cx="1231902" cy="1148187"/>
            </a:xfrm>
            <a:prstGeom prst="rect">
              <a:avLst/>
            </a:prstGeom>
            <a:noFill/>
          </p:spPr>
        </p:pic>
        <p:pic>
          <p:nvPicPr>
            <p:cNvPr id="25" name="Picture 24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6895" y="3652413"/>
              <a:ext cx="1231902" cy="1148187"/>
            </a:xfrm>
            <a:prstGeom prst="rect">
              <a:avLst/>
            </a:prstGeom>
            <a:noFill/>
          </p:spPr>
        </p:pic>
        <p:pic>
          <p:nvPicPr>
            <p:cNvPr id="26" name="Picture 25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9800" y="3652413"/>
              <a:ext cx="1231902" cy="1148187"/>
            </a:xfrm>
            <a:prstGeom prst="rect">
              <a:avLst/>
            </a:prstGeom>
            <a:noFill/>
          </p:spPr>
        </p:pic>
        <p:pic>
          <p:nvPicPr>
            <p:cNvPr id="27" name="Picture 26" descr="C:\Users\Acer\Desktop\M Islam\imagesCAAP4AH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26298" y="3652413"/>
              <a:ext cx="1231902" cy="1148187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762000" y="5029200"/>
            <a:ext cx="7543800" cy="1077218"/>
            <a:chOff x="762000" y="5029200"/>
            <a:chExt cx="754380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5029200"/>
              <a:ext cx="7543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যে ছবিতে ছাতা কম সেটিতে টিক (</a:t>
              </a:r>
              <a:r>
                <a:rPr lang="en-US" sz="3200" dirty="0" smtClean="0"/>
                <a:t>√</a:t>
              </a:r>
              <a:r>
                <a:rPr lang="bn-BD" sz="2800" dirty="0" smtClean="0"/>
                <a:t>)</a:t>
              </a:r>
              <a:r>
                <a:rPr lang="bn-BD" sz="3200" dirty="0" smtClean="0"/>
                <a:t> এবং</a:t>
              </a:r>
              <a:r>
                <a:rPr lang="en-US" sz="2400" dirty="0" smtClean="0"/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যে ছবিতে ছাতা বেশি সেটিতে গোল (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) দিই 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4038600" y="5715000"/>
              <a:ext cx="228600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66801" y="762000"/>
            <a:ext cx="68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</a:rPr>
              <a:t>√</a:t>
            </a:r>
            <a:endParaRPr lang="en-US" sz="4800" dirty="0"/>
          </a:p>
        </p:txBody>
      </p:sp>
      <p:sp>
        <p:nvSpPr>
          <p:cNvPr id="20" name="Flowchart: Connector 19"/>
          <p:cNvSpPr/>
          <p:nvPr/>
        </p:nvSpPr>
        <p:spPr>
          <a:xfrm>
            <a:off x="533400" y="3505200"/>
            <a:ext cx="533400" cy="5334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M Islam\00513-African-Elephant-with-baby-white-background.jpg"/>
          <p:cNvPicPr>
            <a:picLocks noChangeAspect="1" noChangeArrowheads="1"/>
          </p:cNvPicPr>
          <p:nvPr/>
        </p:nvPicPr>
        <p:blipFill>
          <a:blip r:embed="rId2"/>
          <a:srcRect b="3704"/>
          <a:stretch>
            <a:fillRect/>
          </a:stretch>
        </p:blipFill>
        <p:spPr bwMode="auto">
          <a:xfrm>
            <a:off x="1143000" y="533400"/>
            <a:ext cx="6705600" cy="4358641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219200" y="5257800"/>
            <a:ext cx="7010400" cy="1200329"/>
            <a:chOff x="1219200" y="5257800"/>
            <a:chExt cx="7010400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1219200" y="5257800"/>
              <a:ext cx="701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যে ছবিটি বড় সেটিতে টিক (</a:t>
              </a:r>
              <a:r>
                <a:rPr lang="en-US" sz="3600" dirty="0" smtClean="0"/>
                <a:t>√</a:t>
              </a:r>
              <a:r>
                <a:rPr lang="bn-BD" sz="2800" dirty="0" smtClean="0"/>
                <a:t>)</a:t>
              </a:r>
              <a:r>
                <a:rPr lang="bn-BD" sz="3600" dirty="0" smtClean="0"/>
                <a:t> </a:t>
              </a:r>
              <a:r>
                <a:rPr lang="bn-BD" sz="2800" dirty="0" smtClean="0"/>
                <a:t>এবং</a:t>
              </a:r>
              <a:r>
                <a:rPr lang="en-US" sz="2800" dirty="0" smtClean="0"/>
                <a:t> 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যে ছবিটি  ছোট  সেটিতে (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) দিই  ।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69827" y="5816025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×   </a:t>
              </a:r>
              <a:endParaRPr lang="en-US" sz="3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18075" y="1238071"/>
            <a:ext cx="128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</a:rPr>
              <a:t>√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3276600"/>
            <a:ext cx="53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</a:rPr>
              <a:t>×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45403"/>
            <a:ext cx="371928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ধন্যবাদ সবাইকে 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-At-Home-200-BD5UUZXYK0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2133600"/>
            <a:ext cx="5283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406604"/>
            <a:ext cx="45720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0"/>
            <a:ext cx="66294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মোহাম্মদ মারুফুল ইসলাম 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কুটি সরকারি প্রাথমিক বিদ্যালয় 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কুটি, কসবা,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ব্রাহ্মণবাড়িয়া। 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14033"/>
            <a:ext cx="6934200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প্রথম  </a:t>
            </a:r>
          </a:p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গণিত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49298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/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কম বেশি তুলনা করতে পারবে।</a:t>
            </a:r>
          </a:p>
          <a:p>
            <a:pPr marL="914400" indent="-914400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ছোট বড় তুলনা করতে পারবে।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52600" y="457200"/>
            <a:ext cx="5257800" cy="1905000"/>
            <a:chOff x="0" y="0"/>
            <a:chExt cx="5638800" cy="1905000"/>
          </a:xfrm>
        </p:grpSpPr>
        <p:pic>
          <p:nvPicPr>
            <p:cNvPr id="5" name="Picture 4" descr="bird-photograph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05000" cy="1905000"/>
            </a:xfrm>
            <a:prstGeom prst="rect">
              <a:avLst/>
            </a:prstGeom>
          </p:spPr>
        </p:pic>
        <p:pic>
          <p:nvPicPr>
            <p:cNvPr id="6" name="Picture 5" descr="bird-photograph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0"/>
              <a:ext cx="1905000" cy="1905000"/>
            </a:xfrm>
            <a:prstGeom prst="rect">
              <a:avLst/>
            </a:prstGeom>
          </p:spPr>
        </p:pic>
        <p:pic>
          <p:nvPicPr>
            <p:cNvPr id="7" name="Picture 6" descr="bird-photograph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0"/>
              <a:ext cx="1905000" cy="1905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57200" y="3733800"/>
            <a:ext cx="8305800" cy="1905000"/>
            <a:chOff x="0" y="3200400"/>
            <a:chExt cx="9144000" cy="1905000"/>
          </a:xfrm>
        </p:grpSpPr>
        <p:pic>
          <p:nvPicPr>
            <p:cNvPr id="2" name="Picture 1" descr="bird-photograph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200400"/>
              <a:ext cx="1905000" cy="1905000"/>
            </a:xfrm>
            <a:prstGeom prst="rect">
              <a:avLst/>
            </a:prstGeom>
          </p:spPr>
        </p:pic>
        <p:pic>
          <p:nvPicPr>
            <p:cNvPr id="3" name="Picture 2" descr="bird-photograph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3200400"/>
              <a:ext cx="1905000" cy="1905000"/>
            </a:xfrm>
            <a:prstGeom prst="rect">
              <a:avLst/>
            </a:prstGeom>
          </p:spPr>
        </p:pic>
        <p:pic>
          <p:nvPicPr>
            <p:cNvPr id="12" name="Picture 11" descr="bird-photograph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200400"/>
              <a:ext cx="1905000" cy="1905000"/>
            </a:xfrm>
            <a:prstGeom prst="rect">
              <a:avLst/>
            </a:prstGeom>
          </p:spPr>
        </p:pic>
        <p:pic>
          <p:nvPicPr>
            <p:cNvPr id="13" name="Picture 12" descr="bird-photograph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3200400"/>
              <a:ext cx="1905000" cy="1905000"/>
            </a:xfrm>
            <a:prstGeom prst="rect">
              <a:avLst/>
            </a:prstGeom>
          </p:spPr>
        </p:pic>
        <p:pic>
          <p:nvPicPr>
            <p:cNvPr id="14" name="Picture 13" descr="bird-photograph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000" y="3200400"/>
              <a:ext cx="1905000" cy="190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gal-tiger-sundarb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02" y="990600"/>
            <a:ext cx="4952599" cy="3307536"/>
          </a:xfrm>
          <a:prstGeom prst="rect">
            <a:avLst/>
          </a:prstGeom>
        </p:spPr>
      </p:pic>
      <p:pic>
        <p:nvPicPr>
          <p:cNvPr id="3" name="Picture 2" descr="C:\Users\Pti\Desktop\Group 3\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42" y="1600200"/>
            <a:ext cx="3462821" cy="239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16280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9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কম-বেশি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ছোট-বড় 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761" y="2029361"/>
            <a:ext cx="741483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বাস্তব</a:t>
            </a:r>
            <a:r>
              <a:rPr lang="en-US" sz="8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8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উপকরণ</a:t>
            </a:r>
            <a:r>
              <a:rPr lang="en-US" sz="8000" dirty="0" smtClean="0">
                <a:solidFill>
                  <a:srgbClr val="7030A0"/>
                </a:solidFill>
                <a:latin typeface="NikoshBAN"/>
                <a:cs typeface="Nikosh" pitchFamily="2" charset="0"/>
              </a:rPr>
              <a:t> 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bn-BD" sz="8000" dirty="0" smtClean="0">
                <a:solidFill>
                  <a:srgbClr val="7030A0"/>
                </a:solidFill>
                <a:latin typeface="NikoshBAN"/>
              </a:rPr>
              <a:t> </a:t>
            </a:r>
            <a:endParaRPr lang="en-US" sz="8000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304800" y="914400"/>
            <a:ext cx="1237534" cy="2057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57009" y="609600"/>
            <a:ext cx="5220382" cy="1252538"/>
            <a:chOff x="1657009" y="609600"/>
            <a:chExt cx="5220382" cy="1252538"/>
          </a:xfrm>
        </p:grpSpPr>
        <p:pic>
          <p:nvPicPr>
            <p:cNvPr id="1026" name="Picture 2" descr="C:\Users\Acer\Desktop\M Islam\XXX-HenryFlow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7009" y="609600"/>
              <a:ext cx="1771991" cy="1252538"/>
            </a:xfrm>
            <a:prstGeom prst="rect">
              <a:avLst/>
            </a:prstGeom>
            <a:noFill/>
          </p:spPr>
        </p:pic>
        <p:pic>
          <p:nvPicPr>
            <p:cNvPr id="3" name="Picture 2" descr="C:\Users\Acer\Desktop\M Islam\XXX-HenryFlow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82180" y="609600"/>
              <a:ext cx="1771991" cy="1252538"/>
            </a:xfrm>
            <a:prstGeom prst="rect">
              <a:avLst/>
            </a:prstGeom>
            <a:noFill/>
          </p:spPr>
        </p:pic>
        <p:pic>
          <p:nvPicPr>
            <p:cNvPr id="4" name="Picture 3" descr="C:\Users\Acer\Desktop\M Islam\XXX-HenryFlow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609600"/>
              <a:ext cx="1771991" cy="1252538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450687" y="3276600"/>
            <a:ext cx="8166426" cy="1328738"/>
            <a:chOff x="450687" y="3276600"/>
            <a:chExt cx="8166426" cy="1328738"/>
          </a:xfrm>
        </p:grpSpPr>
        <p:pic>
          <p:nvPicPr>
            <p:cNvPr id="5" name="Picture 2" descr="C:\Users\Acer\Desktop\M Islam\XXX-HenryFlow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687" y="3276600"/>
              <a:ext cx="1682913" cy="1328738"/>
            </a:xfrm>
            <a:prstGeom prst="rect">
              <a:avLst/>
            </a:prstGeom>
            <a:noFill/>
          </p:spPr>
        </p:pic>
        <p:pic>
          <p:nvPicPr>
            <p:cNvPr id="6" name="Picture 5" descr="C:\Users\Acer\Desktop\M Islam\XXX-HenryFlow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3401" y="3276600"/>
              <a:ext cx="1682913" cy="1328738"/>
            </a:xfrm>
            <a:prstGeom prst="rect">
              <a:avLst/>
            </a:prstGeom>
            <a:noFill/>
          </p:spPr>
        </p:pic>
        <p:pic>
          <p:nvPicPr>
            <p:cNvPr id="7" name="Picture 6" descr="C:\Users\Acer\Desktop\M Islam\XXX-HenryFlow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3276600"/>
              <a:ext cx="1682913" cy="1328738"/>
            </a:xfrm>
            <a:prstGeom prst="rect">
              <a:avLst/>
            </a:prstGeom>
            <a:noFill/>
          </p:spPr>
        </p:pic>
        <p:pic>
          <p:nvPicPr>
            <p:cNvPr id="8" name="Picture 2" descr="C:\Users\Acer\Desktop\M Islam\XXX-HenryFlow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5168" y="3276600"/>
              <a:ext cx="1682913" cy="1328738"/>
            </a:xfrm>
            <a:prstGeom prst="rect">
              <a:avLst/>
            </a:prstGeom>
            <a:noFill/>
          </p:spPr>
        </p:pic>
        <p:pic>
          <p:nvPicPr>
            <p:cNvPr id="9" name="Picture 8" descr="C:\Users\Acer\Desktop\M Islam\XXX-HenryFlow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3276600"/>
              <a:ext cx="1682913" cy="1328738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3773613" y="2133600"/>
            <a:ext cx="110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/>
              <a:t>কম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5029200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/>
              <a:t>বেশি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102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Concourse</vt:lpstr>
      <vt:lpstr>Flow</vt:lpstr>
      <vt:lpstr>Oriel</vt:lpstr>
      <vt:lpstr>Apex</vt:lpstr>
      <vt:lpstr>Aspect</vt:lpstr>
      <vt:lpstr>Foundry</vt:lpstr>
      <vt:lpstr>Equity</vt:lpstr>
      <vt:lpstr>1_Foundry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Pti</cp:lastModifiedBy>
  <cp:revision>73</cp:revision>
  <dcterms:created xsi:type="dcterms:W3CDTF">2006-08-16T00:00:00Z</dcterms:created>
  <dcterms:modified xsi:type="dcterms:W3CDTF">2013-05-17T12:19:49Z</dcterms:modified>
</cp:coreProperties>
</file>