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81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Masters/slideMaster7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  <p:sldMasterId id="2147483708" r:id="rId3"/>
    <p:sldMasterId id="2147483720" r:id="rId4"/>
    <p:sldMasterId id="2147483732" r:id="rId5"/>
    <p:sldMasterId id="2147483744" r:id="rId6"/>
    <p:sldMasterId id="2147483756" r:id="rId7"/>
    <p:sldMasterId id="2147483768" r:id="rId8"/>
  </p:sldMasterIdLst>
  <p:sldIdLst>
    <p:sldId id="256" r:id="rId9"/>
    <p:sldId id="257" r:id="rId10"/>
    <p:sldId id="258" r:id="rId11"/>
    <p:sldId id="260" r:id="rId12"/>
    <p:sldId id="263" r:id="rId13"/>
    <p:sldId id="264" r:id="rId14"/>
    <p:sldId id="269" r:id="rId15"/>
    <p:sldId id="271" r:id="rId16"/>
    <p:sldId id="267" r:id="rId17"/>
    <p:sldId id="261" r:id="rId18"/>
    <p:sldId id="262" r:id="rId19"/>
    <p:sldId id="268" r:id="rId20"/>
    <p:sldId id="266" r:id="rId21"/>
    <p:sldId id="265" r:id="rId22"/>
    <p:sldId id="270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2244" y="-6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tical Scroll 3"/>
          <p:cNvSpPr/>
          <p:nvPr/>
        </p:nvSpPr>
        <p:spPr>
          <a:xfrm>
            <a:off x="1524000" y="457200"/>
            <a:ext cx="5410200" cy="1828800"/>
          </a:xfrm>
          <a:prstGeom prst="verticalScroll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8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r>
              <a:rPr lang="bn-BD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en-US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work_6278200_4_flat,550x550,075,f_climbing-red-ros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2590800"/>
            <a:ext cx="5766423" cy="3847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3657600" y="2514600"/>
            <a:ext cx="14542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বেশি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657600" y="5477470"/>
            <a:ext cx="11224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5400" b="1" dirty="0" smtClean="0">
                <a:latin typeface="NikoshBAN" pitchFamily="2" charset="0"/>
                <a:cs typeface="NikoshBAN" pitchFamily="2" charset="0"/>
              </a:rPr>
              <a:t>কম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1447800" y="3906661"/>
            <a:ext cx="5943600" cy="1427339"/>
            <a:chOff x="381000" y="381000"/>
            <a:chExt cx="6477000" cy="1808339"/>
          </a:xfrm>
        </p:grpSpPr>
        <p:pic>
          <p:nvPicPr>
            <p:cNvPr id="1026" name="Picture 2" descr="C:\Users\Pti\Desktop\Group 3\images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81000" y="381000"/>
              <a:ext cx="1676400" cy="1808339"/>
            </a:xfrm>
            <a:prstGeom prst="rect">
              <a:avLst/>
            </a:prstGeom>
            <a:noFill/>
          </p:spPr>
        </p:pic>
        <p:pic>
          <p:nvPicPr>
            <p:cNvPr id="20" name="Picture 2" descr="C:\Users\Pti\Desktop\Group 3\images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981200" y="381000"/>
              <a:ext cx="1676400" cy="1808339"/>
            </a:xfrm>
            <a:prstGeom prst="rect">
              <a:avLst/>
            </a:prstGeom>
            <a:noFill/>
          </p:spPr>
        </p:pic>
        <p:pic>
          <p:nvPicPr>
            <p:cNvPr id="26" name="Picture 2" descr="C:\Users\Pti\Desktop\Group 3\images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581400" y="381000"/>
              <a:ext cx="1676400" cy="1808339"/>
            </a:xfrm>
            <a:prstGeom prst="rect">
              <a:avLst/>
            </a:prstGeom>
            <a:noFill/>
          </p:spPr>
        </p:pic>
        <p:pic>
          <p:nvPicPr>
            <p:cNvPr id="27" name="Picture 2" descr="C:\Users\Pti\Desktop\Group 3\images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181600" y="381000"/>
              <a:ext cx="1676400" cy="1808339"/>
            </a:xfrm>
            <a:prstGeom prst="rect">
              <a:avLst/>
            </a:prstGeom>
            <a:noFill/>
          </p:spPr>
        </p:pic>
      </p:grpSp>
      <p:grpSp>
        <p:nvGrpSpPr>
          <p:cNvPr id="36" name="Group 35"/>
          <p:cNvGrpSpPr/>
          <p:nvPr/>
        </p:nvGrpSpPr>
        <p:grpSpPr>
          <a:xfrm>
            <a:off x="228600" y="712995"/>
            <a:ext cx="8686800" cy="1649205"/>
            <a:chOff x="457200" y="3048000"/>
            <a:chExt cx="9525000" cy="1808339"/>
          </a:xfrm>
        </p:grpSpPr>
        <p:pic>
          <p:nvPicPr>
            <p:cNvPr id="28" name="Picture 2" descr="C:\Users\Pti\Desktop\Group 3\images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57200" y="3048000"/>
              <a:ext cx="1676400" cy="1808339"/>
            </a:xfrm>
            <a:prstGeom prst="rect">
              <a:avLst/>
            </a:prstGeom>
            <a:noFill/>
          </p:spPr>
        </p:pic>
        <p:pic>
          <p:nvPicPr>
            <p:cNvPr id="29" name="Picture 2" descr="C:\Users\Pti\Desktop\Group 3\images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057400" y="3048000"/>
              <a:ext cx="1676400" cy="1808339"/>
            </a:xfrm>
            <a:prstGeom prst="rect">
              <a:avLst/>
            </a:prstGeom>
            <a:noFill/>
          </p:spPr>
        </p:pic>
        <p:pic>
          <p:nvPicPr>
            <p:cNvPr id="30" name="Picture 2" descr="C:\Users\Pti\Desktop\Group 3\images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657600" y="3048000"/>
              <a:ext cx="1676400" cy="1808339"/>
            </a:xfrm>
            <a:prstGeom prst="rect">
              <a:avLst/>
            </a:prstGeom>
            <a:noFill/>
          </p:spPr>
        </p:pic>
        <p:pic>
          <p:nvPicPr>
            <p:cNvPr id="31" name="Picture 2" descr="C:\Users\Pti\Desktop\Group 3\images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181600" y="3048000"/>
              <a:ext cx="1676400" cy="1808339"/>
            </a:xfrm>
            <a:prstGeom prst="rect">
              <a:avLst/>
            </a:prstGeom>
            <a:noFill/>
          </p:spPr>
        </p:pic>
        <p:pic>
          <p:nvPicPr>
            <p:cNvPr id="32" name="Picture 2" descr="C:\Users\Pti\Desktop\Group 3\images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705600" y="3048000"/>
              <a:ext cx="1676400" cy="1808339"/>
            </a:xfrm>
            <a:prstGeom prst="rect">
              <a:avLst/>
            </a:prstGeom>
            <a:noFill/>
          </p:spPr>
        </p:pic>
        <p:pic>
          <p:nvPicPr>
            <p:cNvPr id="33" name="Picture 2" descr="C:\Users\Pti\Desktop\Group 3\images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8305800" y="3048000"/>
              <a:ext cx="1676400" cy="1808339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9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0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8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9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maruful\talking-dol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2384" y="1828800"/>
            <a:ext cx="2485505" cy="2971800"/>
          </a:xfrm>
          <a:prstGeom prst="rect">
            <a:avLst/>
          </a:prstGeom>
          <a:noFill/>
        </p:spPr>
      </p:pic>
      <p:pic>
        <p:nvPicPr>
          <p:cNvPr id="2" name="Picture 2" descr="C:\Users\Acer\Desktop\maruful\22_cute_doll_baby_doll_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67200" y="567244"/>
            <a:ext cx="4142724" cy="522395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762000" y="5172670"/>
            <a:ext cx="11288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5400" b="1" dirty="0" smtClean="0">
                <a:latin typeface="NikoshBAN" pitchFamily="2" charset="0"/>
                <a:cs typeface="NikoshBAN" pitchFamily="2" charset="0"/>
              </a:rPr>
              <a:t>ছোট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38800" y="5562600"/>
            <a:ext cx="121700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6600" b="1" dirty="0" smtClean="0">
                <a:latin typeface="NikoshBAN" pitchFamily="2" charset="0"/>
                <a:cs typeface="NikoshBAN" pitchFamily="2" charset="0"/>
              </a:rPr>
              <a:t>বড় </a:t>
            </a:r>
            <a:endParaRPr lang="en-US" sz="66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M Islam\home_tre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351" y="297569"/>
            <a:ext cx="4905649" cy="4350631"/>
          </a:xfrm>
          <a:prstGeom prst="rect">
            <a:avLst/>
          </a:prstGeom>
          <a:noFill/>
        </p:spPr>
      </p:pic>
      <p:pic>
        <p:nvPicPr>
          <p:cNvPr id="1028" name="Picture 4" descr="C:\Users\Acer\Desktop\M Islam\potato plant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00800" y="2362200"/>
            <a:ext cx="1783882" cy="227927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629400" y="5029200"/>
            <a:ext cx="13035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5400" b="1" dirty="0" smtClean="0">
                <a:latin typeface="NikoshBAN" pitchFamily="2" charset="0"/>
                <a:cs typeface="NikoshBAN" pitchFamily="2" charset="0"/>
              </a:rPr>
              <a:t>ছোট 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65529" y="4724400"/>
            <a:ext cx="93487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6000" b="1" dirty="0" smtClean="0">
                <a:latin typeface="NikoshBAN" pitchFamily="2" charset="0"/>
                <a:cs typeface="NikoshBAN" pitchFamily="2" charset="0"/>
              </a:rPr>
              <a:t>বড়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7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8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6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7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2122296" y="685800"/>
            <a:ext cx="5192904" cy="1230086"/>
            <a:chOff x="1841502" y="762000"/>
            <a:chExt cx="5256402" cy="1153886"/>
          </a:xfrm>
        </p:grpSpPr>
        <p:pic>
          <p:nvPicPr>
            <p:cNvPr id="8" name="Picture 7" descr="C:\Users\Acer\Desktop\M Islam\imagesCAAP4AHR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569903" y="762000"/>
              <a:ext cx="1231902" cy="1153886"/>
            </a:xfrm>
            <a:prstGeom prst="rect">
              <a:avLst/>
            </a:prstGeom>
            <a:solidFill>
              <a:srgbClr val="00B050"/>
            </a:solidFill>
          </p:spPr>
        </p:pic>
        <p:pic>
          <p:nvPicPr>
            <p:cNvPr id="11" name="Picture 10" descr="C:\Users\Acer\Desktop\M Islam\imagesCAAP4AHR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866002" y="762000"/>
              <a:ext cx="1231902" cy="1153886"/>
            </a:xfrm>
            <a:prstGeom prst="rect">
              <a:avLst/>
            </a:prstGeom>
            <a:solidFill>
              <a:srgbClr val="00B050"/>
            </a:solidFill>
          </p:spPr>
        </p:pic>
        <p:pic>
          <p:nvPicPr>
            <p:cNvPr id="12" name="Picture 11" descr="C:\Users\Acer\Desktop\M Islam\imagesCAAP4AHR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841502" y="762000"/>
              <a:ext cx="1231902" cy="1153886"/>
            </a:xfrm>
            <a:prstGeom prst="rect">
              <a:avLst/>
            </a:prstGeom>
            <a:solidFill>
              <a:srgbClr val="00B050"/>
            </a:solidFill>
          </p:spPr>
        </p:pic>
        <p:pic>
          <p:nvPicPr>
            <p:cNvPr id="13" name="Picture 12" descr="C:\Users\Acer\Desktop\M Islam\imagesCAAP4AHR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207004" y="762000"/>
              <a:ext cx="1231902" cy="1153886"/>
            </a:xfrm>
            <a:prstGeom prst="rect">
              <a:avLst/>
            </a:prstGeom>
            <a:solidFill>
              <a:srgbClr val="00B050"/>
            </a:solidFill>
          </p:spPr>
        </p:pic>
      </p:grpSp>
      <p:grpSp>
        <p:nvGrpSpPr>
          <p:cNvPr id="28" name="Group 27"/>
          <p:cNvGrpSpPr/>
          <p:nvPr/>
        </p:nvGrpSpPr>
        <p:grpSpPr>
          <a:xfrm>
            <a:off x="1295400" y="2895600"/>
            <a:ext cx="7543800" cy="1524001"/>
            <a:chOff x="699201" y="3652413"/>
            <a:chExt cx="7758999" cy="1148187"/>
          </a:xfrm>
        </p:grpSpPr>
        <p:pic>
          <p:nvPicPr>
            <p:cNvPr id="22" name="Picture 21" descr="C:\Users\Acer\Desktop\M Islam\imagesCAAP4AHR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419794" y="3652413"/>
              <a:ext cx="1231902" cy="1148187"/>
            </a:xfrm>
            <a:prstGeom prst="rect">
              <a:avLst/>
            </a:prstGeom>
            <a:noFill/>
          </p:spPr>
        </p:pic>
        <p:pic>
          <p:nvPicPr>
            <p:cNvPr id="23" name="Picture 22" descr="C:\Users\Acer\Desktop\M Islam\imagesCAAP4AHR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715893" y="3652413"/>
              <a:ext cx="1231902" cy="1148187"/>
            </a:xfrm>
            <a:prstGeom prst="rect">
              <a:avLst/>
            </a:prstGeom>
            <a:noFill/>
          </p:spPr>
        </p:pic>
        <p:pic>
          <p:nvPicPr>
            <p:cNvPr id="24" name="Picture 23" descr="C:\Users\Acer\Desktop\M Islam\imagesCAAP4AHR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99201" y="3652413"/>
              <a:ext cx="1231902" cy="1148187"/>
            </a:xfrm>
            <a:prstGeom prst="rect">
              <a:avLst/>
            </a:prstGeom>
            <a:noFill/>
          </p:spPr>
        </p:pic>
        <p:pic>
          <p:nvPicPr>
            <p:cNvPr id="25" name="Picture 24" descr="C:\Users\Acer\Desktop\M Islam\imagesCAAP4AHR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056895" y="3652413"/>
              <a:ext cx="1231902" cy="1148187"/>
            </a:xfrm>
            <a:prstGeom prst="rect">
              <a:avLst/>
            </a:prstGeom>
            <a:noFill/>
          </p:spPr>
        </p:pic>
        <p:pic>
          <p:nvPicPr>
            <p:cNvPr id="26" name="Picture 25" descr="C:\Users\Acer\Desktop\M Islam\imagesCAAP4AHR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019800" y="3652413"/>
              <a:ext cx="1231902" cy="1148187"/>
            </a:xfrm>
            <a:prstGeom prst="rect">
              <a:avLst/>
            </a:prstGeom>
            <a:noFill/>
          </p:spPr>
        </p:pic>
        <p:pic>
          <p:nvPicPr>
            <p:cNvPr id="27" name="Picture 26" descr="C:\Users\Acer\Desktop\M Islam\imagesCAAP4AHR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226298" y="3652413"/>
              <a:ext cx="1231902" cy="1148187"/>
            </a:xfrm>
            <a:prstGeom prst="rect">
              <a:avLst/>
            </a:prstGeom>
            <a:noFill/>
          </p:spPr>
        </p:pic>
      </p:grpSp>
      <p:grpSp>
        <p:nvGrpSpPr>
          <p:cNvPr id="18" name="Group 17"/>
          <p:cNvGrpSpPr/>
          <p:nvPr/>
        </p:nvGrpSpPr>
        <p:grpSpPr>
          <a:xfrm>
            <a:off x="762000" y="5029200"/>
            <a:ext cx="7543800" cy="1077218"/>
            <a:chOff x="762000" y="5029200"/>
            <a:chExt cx="7543800" cy="1077218"/>
          </a:xfrm>
        </p:grpSpPr>
        <p:sp>
          <p:nvSpPr>
            <p:cNvPr id="16" name="TextBox 15"/>
            <p:cNvSpPr txBox="1"/>
            <p:nvPr/>
          </p:nvSpPr>
          <p:spPr>
            <a:xfrm>
              <a:off x="762000" y="5029200"/>
              <a:ext cx="754380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যে ছবিতে ছাতা কম সেটিতে টিক (</a:t>
              </a:r>
              <a:r>
                <a:rPr lang="en-US" sz="3200" dirty="0" smtClean="0"/>
                <a:t>√</a:t>
              </a:r>
              <a:r>
                <a:rPr lang="bn-BD" sz="2800" dirty="0" smtClean="0"/>
                <a:t>)</a:t>
              </a:r>
              <a:r>
                <a:rPr lang="bn-BD" sz="3200" dirty="0" smtClean="0"/>
                <a:t> এবং</a:t>
              </a:r>
              <a:r>
                <a:rPr lang="en-US" sz="2400" dirty="0" smtClean="0"/>
                <a:t> </a:t>
              </a:r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যে ছবিতে ছাতা বেশি সেটিতে গোল (  </a:t>
              </a:r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) দিই ।</a:t>
              </a:r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  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7" name="Flowchart: Connector 16"/>
            <p:cNvSpPr/>
            <p:nvPr/>
          </p:nvSpPr>
          <p:spPr>
            <a:xfrm>
              <a:off x="4038600" y="5715000"/>
              <a:ext cx="228600" cy="2286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ectangle 18"/>
          <p:cNvSpPr/>
          <p:nvPr/>
        </p:nvSpPr>
        <p:spPr>
          <a:xfrm>
            <a:off x="1066801" y="762000"/>
            <a:ext cx="6857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dirty="0" smtClean="0">
                <a:solidFill>
                  <a:prstClr val="black"/>
                </a:solidFill>
              </a:rPr>
              <a:t>√</a:t>
            </a:r>
            <a:endParaRPr lang="en-US" sz="4800" dirty="0"/>
          </a:p>
        </p:txBody>
      </p:sp>
      <p:sp>
        <p:nvSpPr>
          <p:cNvPr id="20" name="Flowchart: Connector 19"/>
          <p:cNvSpPr/>
          <p:nvPr/>
        </p:nvSpPr>
        <p:spPr>
          <a:xfrm>
            <a:off x="533400" y="3505200"/>
            <a:ext cx="533400" cy="53340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M Islam\00513-African-Elephant-with-baby-white-background.jpg"/>
          <p:cNvPicPr>
            <a:picLocks noChangeAspect="1" noChangeArrowheads="1"/>
          </p:cNvPicPr>
          <p:nvPr/>
        </p:nvPicPr>
        <p:blipFill>
          <a:blip r:embed="rId2"/>
          <a:srcRect b="3704"/>
          <a:stretch>
            <a:fillRect/>
          </a:stretch>
        </p:blipFill>
        <p:spPr bwMode="auto">
          <a:xfrm>
            <a:off x="1143000" y="533400"/>
            <a:ext cx="6705600" cy="4358641"/>
          </a:xfrm>
          <a:prstGeom prst="rect">
            <a:avLst/>
          </a:prstGeom>
          <a:noFill/>
        </p:spPr>
      </p:pic>
      <p:grpSp>
        <p:nvGrpSpPr>
          <p:cNvPr id="7" name="Group 6"/>
          <p:cNvGrpSpPr/>
          <p:nvPr/>
        </p:nvGrpSpPr>
        <p:grpSpPr>
          <a:xfrm>
            <a:off x="1219200" y="5257800"/>
            <a:ext cx="7010400" cy="1200329"/>
            <a:chOff x="1219200" y="5257800"/>
            <a:chExt cx="7010400" cy="1200329"/>
          </a:xfrm>
        </p:grpSpPr>
        <p:sp>
          <p:nvSpPr>
            <p:cNvPr id="3" name="TextBox 2"/>
            <p:cNvSpPr txBox="1"/>
            <p:nvPr/>
          </p:nvSpPr>
          <p:spPr>
            <a:xfrm>
              <a:off x="1219200" y="5257800"/>
              <a:ext cx="70104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600" dirty="0" smtClean="0">
                  <a:latin typeface="NikoshBAN" pitchFamily="2" charset="0"/>
                  <a:cs typeface="NikoshBAN" pitchFamily="2" charset="0"/>
                </a:rPr>
                <a:t>যে ছবিটি বড় সেটিতে টিক (</a:t>
              </a:r>
              <a:r>
                <a:rPr lang="en-US" sz="3600" dirty="0" smtClean="0"/>
                <a:t>√</a:t>
              </a:r>
              <a:r>
                <a:rPr lang="bn-BD" sz="2800" dirty="0" smtClean="0"/>
                <a:t>)</a:t>
              </a:r>
              <a:r>
                <a:rPr lang="bn-BD" sz="3600" dirty="0" smtClean="0"/>
                <a:t> </a:t>
              </a:r>
              <a:r>
                <a:rPr lang="bn-BD" sz="2800" dirty="0" smtClean="0"/>
                <a:t>এবং</a:t>
              </a:r>
              <a:r>
                <a:rPr lang="en-US" sz="2800" dirty="0" smtClean="0"/>
                <a:t>  </a:t>
              </a:r>
              <a:r>
                <a:rPr lang="bn-BD" sz="3600" dirty="0" smtClean="0">
                  <a:latin typeface="NikoshBAN" pitchFamily="2" charset="0"/>
                  <a:cs typeface="NikoshBAN" pitchFamily="2" charset="0"/>
                </a:rPr>
                <a:t>যে ছবিটি  ছোট  সেটিতে ( </a:t>
              </a:r>
              <a:r>
                <a:rPr lang="en-US" sz="36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3600" dirty="0" smtClean="0">
                  <a:latin typeface="NikoshBAN" pitchFamily="2" charset="0"/>
                  <a:cs typeface="NikoshBAN" pitchFamily="2" charset="0"/>
                </a:rPr>
                <a:t> ) দিই  ।</a:t>
              </a:r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  </a:t>
              </a:r>
              <a:endParaRPr lang="en-US" sz="28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369827" y="5816025"/>
              <a:ext cx="66877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/>
                <a:t>×   </a:t>
              </a:r>
              <a:endParaRPr lang="en-US" sz="3200" dirty="0"/>
            </a:p>
          </p:txBody>
        </p:sp>
      </p:grpSp>
      <p:sp>
        <p:nvSpPr>
          <p:cNvPr id="10" name="Rectangle 9"/>
          <p:cNvSpPr/>
          <p:nvPr/>
        </p:nvSpPr>
        <p:spPr>
          <a:xfrm>
            <a:off x="2218075" y="1238071"/>
            <a:ext cx="12871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dirty="0" smtClean="0">
                <a:solidFill>
                  <a:prstClr val="black"/>
                </a:solidFill>
              </a:rPr>
              <a:t>√</a:t>
            </a:r>
            <a:endParaRPr lang="en-US" sz="4800" dirty="0"/>
          </a:p>
        </p:txBody>
      </p:sp>
      <p:sp>
        <p:nvSpPr>
          <p:cNvPr id="12" name="Rectangle 11"/>
          <p:cNvSpPr/>
          <p:nvPr/>
        </p:nvSpPr>
        <p:spPr>
          <a:xfrm>
            <a:off x="533400" y="3276600"/>
            <a:ext cx="533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dirty="0" smtClean="0">
                <a:solidFill>
                  <a:prstClr val="black"/>
                </a:solidFill>
              </a:rPr>
              <a:t>×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7000" y="845403"/>
            <a:ext cx="3719288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206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wrap="none" rtlCol="0">
            <a:spAutoFit/>
          </a:bodyPr>
          <a:lstStyle/>
          <a:p>
            <a:r>
              <a:rPr lang="bn-BD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ধন্যবাদ সবাইকে  </a:t>
            </a:r>
            <a:endParaRPr lang="en-US" sz="48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Flowers-At-Home-200-BD5UUZXYK0-1024x76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400" y="2133600"/>
            <a:ext cx="5283200" cy="3962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7400" y="1406604"/>
            <a:ext cx="4572000" cy="110799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শিক্ষক পরিচিতি 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66800" y="3048000"/>
            <a:ext cx="6629400" cy="30469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4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মোহাম্মদ মারুফুল ইসলাম </a:t>
            </a:r>
          </a:p>
          <a:p>
            <a:r>
              <a:rPr lang="bn-BD" sz="4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সহকারি শিক্ষক </a:t>
            </a:r>
          </a:p>
          <a:p>
            <a:r>
              <a:rPr lang="bn-BD" sz="4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কুটি সরকারি প্রাথমিক বিদ্যালয় </a:t>
            </a:r>
          </a:p>
          <a:p>
            <a:r>
              <a:rPr lang="bn-BD" sz="4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কুটি, কসবা,</a:t>
            </a:r>
            <a:r>
              <a:rPr lang="en-US" sz="4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ব্রাহ্মণবাড়িয়া।  </a:t>
            </a:r>
            <a:endParaRPr lang="en-US" sz="48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314033"/>
            <a:ext cx="6934200" cy="280076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8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শ্রেণিঃ প্রথম  </a:t>
            </a:r>
          </a:p>
          <a:p>
            <a:r>
              <a:rPr lang="bn-BD" sz="8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বিষয়ঃ গণিত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219200"/>
            <a:ext cx="7492986" cy="28623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914400" indent="-914400"/>
            <a:r>
              <a:rPr lang="en-US" sz="4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        </a:t>
            </a:r>
            <a:r>
              <a:rPr lang="en-US" sz="4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   </a:t>
            </a:r>
            <a:r>
              <a:rPr lang="bn-BD" sz="72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48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marL="914400" indent="-914400"/>
            <a:r>
              <a:rPr lang="en-US" sz="5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1</a:t>
            </a:r>
            <a:r>
              <a:rPr lang="bn-BD" sz="5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 কম বেশি তুলনা করতে পারবে।</a:t>
            </a:r>
          </a:p>
          <a:p>
            <a:pPr marL="914400" indent="-914400"/>
            <a:r>
              <a:rPr lang="bn-BD" sz="5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২। ছোট বড় তুলনা করতে পারবে। </a:t>
            </a:r>
            <a:endParaRPr lang="en-US" sz="54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1752600" y="457200"/>
            <a:ext cx="5257800" cy="1905000"/>
            <a:chOff x="0" y="0"/>
            <a:chExt cx="5638800" cy="1905000"/>
          </a:xfrm>
        </p:grpSpPr>
        <p:pic>
          <p:nvPicPr>
            <p:cNvPr id="5" name="Picture 4" descr="bird-photography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905000" cy="1905000"/>
            </a:xfrm>
            <a:prstGeom prst="rect">
              <a:avLst/>
            </a:prstGeom>
          </p:spPr>
        </p:pic>
        <p:pic>
          <p:nvPicPr>
            <p:cNvPr id="6" name="Picture 5" descr="bird-photography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28800" y="0"/>
              <a:ext cx="1905000" cy="1905000"/>
            </a:xfrm>
            <a:prstGeom prst="rect">
              <a:avLst/>
            </a:prstGeom>
          </p:spPr>
        </p:pic>
        <p:pic>
          <p:nvPicPr>
            <p:cNvPr id="7" name="Picture 6" descr="bird-photography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33800" y="0"/>
              <a:ext cx="1905000" cy="1905000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457200" y="3733800"/>
            <a:ext cx="8305800" cy="1905000"/>
            <a:chOff x="0" y="3200400"/>
            <a:chExt cx="9144000" cy="1905000"/>
          </a:xfrm>
        </p:grpSpPr>
        <p:pic>
          <p:nvPicPr>
            <p:cNvPr id="2" name="Picture 1" descr="bird-photography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3200400"/>
              <a:ext cx="1905000" cy="1905000"/>
            </a:xfrm>
            <a:prstGeom prst="rect">
              <a:avLst/>
            </a:prstGeom>
          </p:spPr>
        </p:pic>
        <p:pic>
          <p:nvPicPr>
            <p:cNvPr id="3" name="Picture 2" descr="bird-photography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76400" y="3200400"/>
              <a:ext cx="1905000" cy="1905000"/>
            </a:xfrm>
            <a:prstGeom prst="rect">
              <a:avLst/>
            </a:prstGeom>
          </p:spPr>
        </p:pic>
        <p:pic>
          <p:nvPicPr>
            <p:cNvPr id="12" name="Picture 11" descr="bird-photography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29000" y="3200400"/>
              <a:ext cx="1905000" cy="1905000"/>
            </a:xfrm>
            <a:prstGeom prst="rect">
              <a:avLst/>
            </a:prstGeom>
          </p:spPr>
        </p:pic>
        <p:pic>
          <p:nvPicPr>
            <p:cNvPr id="13" name="Picture 12" descr="bird-photography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34000" y="3200400"/>
              <a:ext cx="1905000" cy="1905000"/>
            </a:xfrm>
            <a:prstGeom prst="rect">
              <a:avLst/>
            </a:prstGeom>
          </p:spPr>
        </p:pic>
        <p:pic>
          <p:nvPicPr>
            <p:cNvPr id="14" name="Picture 13" descr="bird-photography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239000" y="3200400"/>
              <a:ext cx="1905000" cy="19050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engal-tiger-sundarba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602" y="990600"/>
            <a:ext cx="4952599" cy="3307536"/>
          </a:xfrm>
          <a:prstGeom prst="rect">
            <a:avLst/>
          </a:prstGeom>
        </p:spPr>
      </p:pic>
      <p:pic>
        <p:nvPicPr>
          <p:cNvPr id="3" name="Picture 2" descr="C:\Users\Pti\Desktop\Group 3\bab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8642" y="1600200"/>
            <a:ext cx="3462821" cy="23983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066800"/>
            <a:ext cx="7162800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          </a:t>
            </a:r>
            <a:r>
              <a:rPr lang="bn-BD" sz="96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তুলনা</a:t>
            </a:r>
            <a:r>
              <a:rPr lang="bn-BD" sz="80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bn-BD" sz="8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কম-বেশি</a:t>
            </a:r>
            <a:r>
              <a:rPr lang="bn-BD" sz="8000" dirty="0" smtClean="0">
                <a:latin typeface="NikoshBAN" pitchFamily="2" charset="0"/>
                <a:cs typeface="NikoshBAN" pitchFamily="2" charset="0"/>
              </a:rPr>
              <a:t>                             </a:t>
            </a:r>
            <a:r>
              <a:rPr lang="bn-BD" sz="80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ছোট-বড় </a:t>
            </a:r>
            <a:endParaRPr lang="en-US" sz="8000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 tmFilter="0,0; .5, 1; 1, 1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76761" y="2029361"/>
            <a:ext cx="7414839" cy="1323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8000" dirty="0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বাস্তব</a:t>
            </a:r>
            <a:r>
              <a:rPr lang="en-US" sz="8000" dirty="0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bn-BD" sz="8000" dirty="0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উপকরণ</a:t>
            </a:r>
            <a:r>
              <a:rPr lang="en-US" sz="8000" dirty="0" smtClean="0">
                <a:solidFill>
                  <a:srgbClr val="7030A0"/>
                </a:solidFill>
                <a:latin typeface="NikoshBAN"/>
                <a:cs typeface="Nikosh" pitchFamily="2" charset="0"/>
              </a:rPr>
              <a:t> </a:t>
            </a:r>
            <a:r>
              <a:rPr lang="bn-BD" sz="8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প্রদর্শন</a:t>
            </a:r>
            <a:r>
              <a:rPr lang="bn-BD" sz="8000" dirty="0" smtClean="0">
                <a:solidFill>
                  <a:srgbClr val="7030A0"/>
                </a:solidFill>
                <a:latin typeface="NikoshBAN"/>
              </a:rPr>
              <a:t> </a:t>
            </a:r>
            <a:endParaRPr lang="en-US" sz="8000" dirty="0">
              <a:solidFill>
                <a:srgbClr val="7030A0"/>
              </a:solidFill>
              <a:latin typeface="NikoshBAN"/>
            </a:endParaRPr>
          </a:p>
        </p:txBody>
      </p:sp>
      <p:sp>
        <p:nvSpPr>
          <p:cNvPr id="3" name="Curved Right Arrow 2"/>
          <p:cNvSpPr/>
          <p:nvPr/>
        </p:nvSpPr>
        <p:spPr>
          <a:xfrm>
            <a:off x="304800" y="914400"/>
            <a:ext cx="1237534" cy="205740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1657009" y="609600"/>
            <a:ext cx="5220382" cy="1252538"/>
            <a:chOff x="1657009" y="609600"/>
            <a:chExt cx="5220382" cy="1252538"/>
          </a:xfrm>
        </p:grpSpPr>
        <p:pic>
          <p:nvPicPr>
            <p:cNvPr id="1026" name="Picture 2" descr="C:\Users\Acer\Desktop\M Islam\XXX-HenryFlower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657009" y="609600"/>
              <a:ext cx="1771991" cy="1252538"/>
            </a:xfrm>
            <a:prstGeom prst="rect">
              <a:avLst/>
            </a:prstGeom>
            <a:noFill/>
          </p:spPr>
        </p:pic>
        <p:pic>
          <p:nvPicPr>
            <p:cNvPr id="3" name="Picture 2" descr="C:\Users\Acer\Desktop\M Islam\XXX-HenryFlower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382180" y="609600"/>
              <a:ext cx="1771991" cy="1252538"/>
            </a:xfrm>
            <a:prstGeom prst="rect">
              <a:avLst/>
            </a:prstGeom>
            <a:noFill/>
          </p:spPr>
        </p:pic>
        <p:pic>
          <p:nvPicPr>
            <p:cNvPr id="4" name="Picture 3" descr="C:\Users\Acer\Desktop\M Islam\XXX-HenryFlower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105400" y="609600"/>
              <a:ext cx="1771991" cy="1252538"/>
            </a:xfrm>
            <a:prstGeom prst="rect">
              <a:avLst/>
            </a:prstGeom>
            <a:noFill/>
          </p:spPr>
        </p:pic>
      </p:grpSp>
      <p:grpSp>
        <p:nvGrpSpPr>
          <p:cNvPr id="16" name="Group 15"/>
          <p:cNvGrpSpPr/>
          <p:nvPr/>
        </p:nvGrpSpPr>
        <p:grpSpPr>
          <a:xfrm>
            <a:off x="450687" y="3276600"/>
            <a:ext cx="8166426" cy="1328738"/>
            <a:chOff x="450687" y="3276600"/>
            <a:chExt cx="8166426" cy="1328738"/>
          </a:xfrm>
        </p:grpSpPr>
        <p:pic>
          <p:nvPicPr>
            <p:cNvPr id="5" name="Picture 2" descr="C:\Users\Acer\Desktop\M Islam\XXX-HenryFlower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50687" y="3276600"/>
              <a:ext cx="1682913" cy="1328738"/>
            </a:xfrm>
            <a:prstGeom prst="rect">
              <a:avLst/>
            </a:prstGeom>
            <a:noFill/>
          </p:spPr>
        </p:pic>
        <p:pic>
          <p:nvPicPr>
            <p:cNvPr id="6" name="Picture 5" descr="C:\Users\Acer\Desktop\M Islam\XXX-HenryFlower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073401" y="3276600"/>
              <a:ext cx="1682913" cy="1328738"/>
            </a:xfrm>
            <a:prstGeom prst="rect">
              <a:avLst/>
            </a:prstGeom>
            <a:noFill/>
          </p:spPr>
        </p:pic>
        <p:pic>
          <p:nvPicPr>
            <p:cNvPr id="7" name="Picture 6" descr="C:\Users\Acer\Desktop\M Islam\XXX-HenryFlower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733800" y="3276600"/>
              <a:ext cx="1682913" cy="1328738"/>
            </a:xfrm>
            <a:prstGeom prst="rect">
              <a:avLst/>
            </a:prstGeom>
            <a:noFill/>
          </p:spPr>
        </p:pic>
        <p:pic>
          <p:nvPicPr>
            <p:cNvPr id="8" name="Picture 2" descr="C:\Users\Acer\Desktop\M Islam\XXX-HenryFlower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285168" y="3276600"/>
              <a:ext cx="1682913" cy="1328738"/>
            </a:xfrm>
            <a:prstGeom prst="rect">
              <a:avLst/>
            </a:prstGeom>
            <a:noFill/>
          </p:spPr>
        </p:pic>
        <p:pic>
          <p:nvPicPr>
            <p:cNvPr id="9" name="Picture 8" descr="C:\Users\Acer\Desktop\M Islam\XXX-HenryFlower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934200" y="3276600"/>
              <a:ext cx="1682913" cy="1328738"/>
            </a:xfrm>
            <a:prstGeom prst="rect">
              <a:avLst/>
            </a:prstGeom>
            <a:noFill/>
          </p:spPr>
        </p:pic>
      </p:grpSp>
      <p:sp>
        <p:nvSpPr>
          <p:cNvPr id="11" name="TextBox 10"/>
          <p:cNvSpPr txBox="1"/>
          <p:nvPr/>
        </p:nvSpPr>
        <p:spPr>
          <a:xfrm>
            <a:off x="3773613" y="2133600"/>
            <a:ext cx="11031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4000" b="1" dirty="0" smtClean="0"/>
              <a:t>কম</a:t>
            </a:r>
            <a:r>
              <a:rPr lang="bn-BD" sz="4000" dirty="0" smtClean="0"/>
              <a:t> </a:t>
            </a:r>
            <a:endParaRPr lang="en-US" sz="4000" dirty="0"/>
          </a:p>
        </p:txBody>
      </p:sp>
      <p:sp>
        <p:nvSpPr>
          <p:cNvPr id="12" name="TextBox 11"/>
          <p:cNvSpPr txBox="1"/>
          <p:nvPr/>
        </p:nvSpPr>
        <p:spPr>
          <a:xfrm>
            <a:off x="3733800" y="5029200"/>
            <a:ext cx="18133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4000" b="1" dirty="0" smtClean="0"/>
              <a:t>বেশি</a:t>
            </a:r>
            <a:endParaRPr 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_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301</TotalTime>
  <Words>102</Words>
  <Application>Microsoft Office PowerPoint</Application>
  <PresentationFormat>On-screen Show (4:3)</PresentationFormat>
  <Paragraphs>29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8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Concourse</vt:lpstr>
      <vt:lpstr>Flow</vt:lpstr>
      <vt:lpstr>Oriel</vt:lpstr>
      <vt:lpstr>Apex</vt:lpstr>
      <vt:lpstr>Aspect</vt:lpstr>
      <vt:lpstr>Foundry</vt:lpstr>
      <vt:lpstr>Equity</vt:lpstr>
      <vt:lpstr>1_Foundry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Acer</dc:creator>
  <cp:lastModifiedBy>Pti</cp:lastModifiedBy>
  <cp:revision>73</cp:revision>
  <dcterms:created xsi:type="dcterms:W3CDTF">2006-08-16T00:00:00Z</dcterms:created>
  <dcterms:modified xsi:type="dcterms:W3CDTF">2013-05-17T12:19:49Z</dcterms:modified>
</cp:coreProperties>
</file>