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2" r:id="rId5"/>
    <p:sldId id="270" r:id="rId6"/>
    <p:sldId id="263" r:id="rId7"/>
    <p:sldId id="264" r:id="rId8"/>
    <p:sldId id="265" r:id="rId9"/>
    <p:sldId id="266" r:id="rId10"/>
    <p:sldId id="271" r:id="rId11"/>
    <p:sldId id="27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E0BB6-E8AE-4500-A02B-94C3432158FE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90EE4-F88A-4B57-A5C1-D20A96701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90EE4-F88A-4B57-A5C1-D20A9670184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7696200" cy="132343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FF0000"/>
                </a:solidFill>
              </a:rPr>
              <a:t>Welcome</a:t>
            </a:r>
            <a:endParaRPr lang="en-US" sz="8000" dirty="0">
              <a:solidFill>
                <a:srgbClr val="FF0000"/>
              </a:solidFill>
            </a:endParaRPr>
          </a:p>
        </p:txBody>
      </p:sp>
      <p:pic>
        <p:nvPicPr>
          <p:cNvPr id="3" name="Picture 2" descr="id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1981200"/>
            <a:ext cx="4953000" cy="3709969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905000"/>
            <a:ext cx="457200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Evaluation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0"/>
            <a:ext cx="2176148" cy="213360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3" name="Picture 2" descr="azul-real-pear-shaped-ju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0" y="4800600"/>
            <a:ext cx="1695450" cy="16954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4" name="Picture 3" descr="azul-real-pear-shaped-ju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4800600"/>
            <a:ext cx="1695450" cy="16954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 descr="gardenia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2438400"/>
            <a:ext cx="2514600" cy="2133600"/>
          </a:xfrm>
          <a:prstGeom prst="rect">
            <a:avLst/>
          </a:prstGeom>
        </p:spPr>
      </p:pic>
      <p:pic>
        <p:nvPicPr>
          <p:cNvPr id="7" name="Picture 6" descr="azul-real-pear-shaped-ju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4800600"/>
            <a:ext cx="1695450" cy="16954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781800" y="762000"/>
            <a:ext cx="1524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971800"/>
            <a:ext cx="182880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5715000"/>
            <a:ext cx="228600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143000"/>
            <a:ext cx="5562600" cy="1015663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Thank you all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3" name="Picture 2" descr="hyty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2362200"/>
            <a:ext cx="4283161" cy="3169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133600"/>
            <a:ext cx="693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828800"/>
            <a:ext cx="7315200" cy="264687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scene3d>
            <a:camera prst="perspectiveFront"/>
            <a:lightRig rig="threePt" dir="t"/>
          </a:scene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Teacher Introduction</a:t>
            </a:r>
          </a:p>
          <a:p>
            <a:pPr algn="ctr"/>
            <a:r>
              <a:rPr lang="en-US" sz="5400" dirty="0" err="1" smtClean="0">
                <a:solidFill>
                  <a:srgbClr val="00B050"/>
                </a:solidFill>
              </a:rPr>
              <a:t>Yeasmin</a:t>
            </a:r>
            <a:r>
              <a:rPr lang="en-US" sz="5400" dirty="0" smtClean="0">
                <a:solidFill>
                  <a:srgbClr val="00B050"/>
                </a:solidFill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</a:rPr>
              <a:t>Akter</a:t>
            </a:r>
            <a:r>
              <a:rPr lang="en-US" sz="5400" dirty="0" smtClean="0">
                <a:solidFill>
                  <a:srgbClr val="00B050"/>
                </a:solidFill>
              </a:rPr>
              <a:t> </a:t>
            </a:r>
            <a:endParaRPr lang="en-US" sz="5400" dirty="0" smtClean="0">
              <a:solidFill>
                <a:srgbClr val="00B050"/>
              </a:solidFill>
            </a:endParaRPr>
          </a:p>
          <a:p>
            <a:pPr algn="ctr"/>
            <a:r>
              <a:rPr lang="en-US" sz="2400" dirty="0" err="1" smtClean="0">
                <a:solidFill>
                  <a:srgbClr val="00B0F0"/>
                </a:solidFill>
              </a:rPr>
              <a:t>Assiantant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Teacher</a:t>
            </a:r>
            <a:endParaRPr lang="en-US" dirty="0" smtClean="0">
              <a:solidFill>
                <a:srgbClr val="00B0F0"/>
              </a:solidFill>
            </a:endParaRPr>
          </a:p>
          <a:p>
            <a:pPr algn="ctr"/>
            <a:r>
              <a:rPr lang="en-US" sz="2800" dirty="0" err="1" smtClean="0">
                <a:solidFill>
                  <a:srgbClr val="7030A0"/>
                </a:solidFill>
              </a:rPr>
              <a:t>Ramkrishna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pur</a:t>
            </a:r>
            <a:r>
              <a:rPr lang="en-US" sz="2800" dirty="0" smtClean="0">
                <a:solidFill>
                  <a:srgbClr val="7030A0"/>
                </a:solidFill>
              </a:rPr>
              <a:t> Govt. </a:t>
            </a:r>
            <a:r>
              <a:rPr lang="en-US" sz="2800" dirty="0" err="1" smtClean="0">
                <a:solidFill>
                  <a:srgbClr val="7030A0"/>
                </a:solidFill>
              </a:rPr>
              <a:t>priamry</a:t>
            </a:r>
            <a:r>
              <a:rPr lang="en-US" sz="2800" dirty="0" smtClean="0">
                <a:solidFill>
                  <a:srgbClr val="7030A0"/>
                </a:solidFill>
              </a:rPr>
              <a:t> school</a:t>
            </a:r>
            <a:r>
              <a:rPr lang="en-US" dirty="0" smtClean="0"/>
              <a:t>.</a:t>
            </a:r>
          </a:p>
          <a:p>
            <a:pPr algn="ctr"/>
            <a:r>
              <a:rPr lang="en-US" sz="2800" dirty="0" err="1" smtClean="0">
                <a:solidFill>
                  <a:srgbClr val="C00000"/>
                </a:solidFill>
              </a:rPr>
              <a:t>Homna</a:t>
            </a:r>
            <a:r>
              <a:rPr lang="en-US" sz="2800" dirty="0" smtClean="0">
                <a:solidFill>
                  <a:srgbClr val="C00000"/>
                </a:solidFill>
              </a:rPr>
              <a:t> ,</a:t>
            </a:r>
            <a:r>
              <a:rPr lang="en-US" sz="2800" dirty="0" err="1" smtClean="0">
                <a:solidFill>
                  <a:srgbClr val="C00000"/>
                </a:solidFill>
              </a:rPr>
              <a:t>Comilla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52600"/>
            <a:ext cx="7848600" cy="126188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Class –One</a:t>
            </a:r>
          </a:p>
          <a:p>
            <a:pPr algn="ctr"/>
            <a:r>
              <a:rPr lang="en-US" sz="3600" dirty="0" err="1" smtClean="0">
                <a:solidFill>
                  <a:srgbClr val="7030A0"/>
                </a:solidFill>
              </a:rPr>
              <a:t>Sub:English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76738516_13601836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990600"/>
            <a:ext cx="2032255" cy="21336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</p:pic>
      <p:pic>
        <p:nvPicPr>
          <p:cNvPr id="3" name="Picture 2" descr="Ruby_Vase_300x32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990600"/>
            <a:ext cx="1879408" cy="2064921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4" name="Picture 3" descr="Ruby_Vase_300x32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990600"/>
            <a:ext cx="2043373" cy="20574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524000" y="3276600"/>
            <a:ext cx="1371600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ball-1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3200400"/>
            <a:ext cx="2743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Glasses-2</a:t>
            </a:r>
          </a:p>
        </p:txBody>
      </p:sp>
      <p:pic>
        <p:nvPicPr>
          <p:cNvPr id="8" name="Picture 7" descr="hgjghj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38400" y="4038600"/>
            <a:ext cx="1714500" cy="1714500"/>
          </a:xfrm>
          <a:prstGeom prst="rect">
            <a:avLst/>
          </a:prstGeom>
        </p:spPr>
      </p:pic>
      <p:pic>
        <p:nvPicPr>
          <p:cNvPr id="9" name="Picture 8" descr="hgjghj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4038600"/>
            <a:ext cx="1714500" cy="1714500"/>
          </a:xfrm>
          <a:prstGeom prst="rect">
            <a:avLst/>
          </a:prstGeom>
        </p:spPr>
      </p:pic>
      <p:pic>
        <p:nvPicPr>
          <p:cNvPr id="10" name="Picture 9" descr="hgjghj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4038600"/>
            <a:ext cx="1714500" cy="17145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657600" y="5943600"/>
            <a:ext cx="327660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Fiowers-3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152400"/>
            <a:ext cx="2667000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Look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981200"/>
            <a:ext cx="7620000" cy="113877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Learning outcome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Student will be able to say and write numbers(1-5)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00200"/>
            <a:ext cx="8229600" cy="7694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</a:rPr>
              <a:t>Lesson 2: Numbers(1)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362200"/>
            <a:ext cx="7467600" cy="110799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Presentation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576738516_13601836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838200"/>
            <a:ext cx="2122932" cy="2228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 descr="guava-gre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914400"/>
            <a:ext cx="2988822" cy="224759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pSp>
        <p:nvGrpSpPr>
          <p:cNvPr id="23" name="Group 22"/>
          <p:cNvGrpSpPr/>
          <p:nvPr/>
        </p:nvGrpSpPr>
        <p:grpSpPr>
          <a:xfrm>
            <a:off x="304800" y="3962400"/>
            <a:ext cx="2286000" cy="2286000"/>
            <a:chOff x="685800" y="4114800"/>
            <a:chExt cx="2209800" cy="2133600"/>
          </a:xfrm>
        </p:grpSpPr>
        <p:pic>
          <p:nvPicPr>
            <p:cNvPr id="10" name="Picture 9" descr="azul-real-pear-shaped-ju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28800" y="5181600"/>
              <a:ext cx="1066800" cy="1066800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grpSp>
          <p:nvGrpSpPr>
            <p:cNvPr id="22" name="Group 21"/>
            <p:cNvGrpSpPr/>
            <p:nvPr/>
          </p:nvGrpSpPr>
          <p:grpSpPr>
            <a:xfrm>
              <a:off x="685800" y="4114800"/>
              <a:ext cx="2209800" cy="2133600"/>
              <a:chOff x="685800" y="4114800"/>
              <a:chExt cx="2209800" cy="2133600"/>
            </a:xfrm>
          </p:grpSpPr>
          <p:pic>
            <p:nvPicPr>
              <p:cNvPr id="4" name="Picture 3" descr="azul-real-pear-shaped-jug.jpg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685800" y="4114800"/>
                <a:ext cx="1143000" cy="1143000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pic>
            <p:nvPicPr>
              <p:cNvPr id="5" name="Picture 4" descr="azul-real-pear-shaped-jug.jpg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28800" y="4114800"/>
                <a:ext cx="1066800" cy="1066800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pic>
            <p:nvPicPr>
              <p:cNvPr id="12" name="Picture 11" descr="azul-real-pear-shaped-jug.jp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685800" y="5181600"/>
                <a:ext cx="1066800" cy="1066800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</p:grpSp>
      </p:grpSp>
      <p:pic>
        <p:nvPicPr>
          <p:cNvPr id="14" name="Picture 13" descr="Three-Bananas-247595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24600" y="838200"/>
            <a:ext cx="1809509" cy="21336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grpSp>
        <p:nvGrpSpPr>
          <p:cNvPr id="25" name="Group 24"/>
          <p:cNvGrpSpPr/>
          <p:nvPr/>
        </p:nvGrpSpPr>
        <p:grpSpPr>
          <a:xfrm>
            <a:off x="3886200" y="3962400"/>
            <a:ext cx="3317030" cy="2209800"/>
            <a:chOff x="4574280" y="4099557"/>
            <a:chExt cx="3472958" cy="1828801"/>
          </a:xfrm>
        </p:grpSpPr>
        <p:pic>
          <p:nvPicPr>
            <p:cNvPr id="7" name="Picture 6" descr="10527111-decorative-leaf-of-jackfruit-plant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777523" y="4956810"/>
              <a:ext cx="1245577" cy="971548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grpSp>
          <p:nvGrpSpPr>
            <p:cNvPr id="24" name="Group 23"/>
            <p:cNvGrpSpPr/>
            <p:nvPr/>
          </p:nvGrpSpPr>
          <p:grpSpPr>
            <a:xfrm>
              <a:off x="4574280" y="4099557"/>
              <a:ext cx="3472958" cy="1813562"/>
              <a:chOff x="4574280" y="4099557"/>
              <a:chExt cx="3472958" cy="1813562"/>
            </a:xfrm>
          </p:grpSpPr>
          <p:pic>
            <p:nvPicPr>
              <p:cNvPr id="6" name="Picture 5" descr="10527111-decorative-leaf-of-jackfruit-plant.jpg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5697741" y="4099558"/>
                <a:ext cx="1147884" cy="895350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pic>
            <p:nvPicPr>
              <p:cNvPr id="8" name="Picture 7" descr="10527111-decorative-leaf-of-jackfruit-plant.jpg"/>
              <p:cNvPicPr>
                <a:picLocks noChangeAspect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6894470" y="4099557"/>
                <a:ext cx="1152768" cy="899158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pic>
            <p:nvPicPr>
              <p:cNvPr id="17" name="Picture 16" descr="10527111-decorative-leaf-of-jackfruit-plant.jpg"/>
              <p:cNvPicPr>
                <a:picLocks noChangeAspect="1"/>
              </p:cNvPicPr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74280" y="4099560"/>
                <a:ext cx="1097411" cy="855980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pic>
            <p:nvPicPr>
              <p:cNvPr id="18" name="Picture 17" descr="10527111-decorative-leaf-of-jackfruit-plant.jpg"/>
              <p:cNvPicPr>
                <a:picLocks noChangeAspect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580792" y="5013957"/>
                <a:ext cx="1152771" cy="899162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</p:grpSp>
      </p:grpSp>
      <p:sp>
        <p:nvSpPr>
          <p:cNvPr id="19" name="TextBox 18"/>
          <p:cNvSpPr txBox="1"/>
          <p:nvPr/>
        </p:nvSpPr>
        <p:spPr>
          <a:xfrm>
            <a:off x="457200" y="3200400"/>
            <a:ext cx="1447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Ball-1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819400" y="3276600"/>
            <a:ext cx="2286000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Guavas-2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600" y="3276600"/>
            <a:ext cx="16764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Bananas-3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0" y="6400800"/>
            <a:ext cx="121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6324600"/>
            <a:ext cx="16002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Jugs-4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53200" y="5867400"/>
            <a:ext cx="10668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leaves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848600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Group work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5410200" y="5105400"/>
            <a:ext cx="990600" cy="685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4343400" y="5029200"/>
            <a:ext cx="990600" cy="838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300 - Cop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080" y="1600200"/>
            <a:ext cx="1321233" cy="12954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</p:pic>
      <p:pic>
        <p:nvPicPr>
          <p:cNvPr id="11" name="Picture 10" descr="paper-book-technology-verge-002_large_verge_super_w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 flipV="1">
            <a:off x="5943600" y="1600200"/>
            <a:ext cx="1471956" cy="1300032"/>
          </a:xfrm>
          <a:prstGeom prst="rect">
            <a:avLst/>
          </a:prstGeom>
        </p:spPr>
      </p:pic>
      <p:pic>
        <p:nvPicPr>
          <p:cNvPr id="12" name="Picture 11" descr="paper-book-technology-verge-002_large_verge_super_wi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95181" y="1600200"/>
            <a:ext cx="1748565" cy="1329018"/>
          </a:xfrm>
          <a:prstGeom prst="rect">
            <a:avLst/>
          </a:prstGeom>
        </p:spPr>
      </p:pic>
      <p:pic>
        <p:nvPicPr>
          <p:cNvPr id="17" name="Picture 16" descr="10527111-decorative-leaf-of-jackfruit-plan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0" y="3962400"/>
            <a:ext cx="1195754" cy="932688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</p:pic>
      <p:pic>
        <p:nvPicPr>
          <p:cNvPr id="18" name="Picture 17" descr="10527111-decorative-leaf-of-jackfruit-pla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05000" y="4038600"/>
            <a:ext cx="1119554" cy="873252"/>
          </a:xfrm>
          <a:prstGeom prst="rect">
            <a:avLst/>
          </a:prstGeom>
          <a:ln>
            <a:noFill/>
          </a:ln>
        </p:spPr>
      </p:pic>
      <p:pic>
        <p:nvPicPr>
          <p:cNvPr id="20" name="Picture 19" descr="10527111-decorative-leaf-of-jackfruit-plan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2000" y="4876800"/>
            <a:ext cx="1172308" cy="914400"/>
          </a:xfrm>
          <a:prstGeom prst="rect">
            <a:avLst/>
          </a:prstGeom>
        </p:spPr>
      </p:pic>
      <p:sp>
        <p:nvSpPr>
          <p:cNvPr id="22" name="5-Point Star 21"/>
          <p:cNvSpPr/>
          <p:nvPr/>
        </p:nvSpPr>
        <p:spPr>
          <a:xfrm>
            <a:off x="4419600" y="4114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5334000" y="4114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248400" y="4114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 descr="imagesl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087336" y="1600200"/>
            <a:ext cx="1989364" cy="1295400"/>
          </a:xfrm>
          <a:prstGeom prst="rect">
            <a:avLst/>
          </a:prstGeom>
        </p:spPr>
      </p:pic>
      <p:pic>
        <p:nvPicPr>
          <p:cNvPr id="33" name="Picture 32" descr="paper-book-technology-verge-002_large_verge_super_wi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61624" y="1600200"/>
            <a:ext cx="1794814" cy="12954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14400" y="3124200"/>
            <a:ext cx="914400" cy="52322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43200" y="3200400"/>
            <a:ext cx="1143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2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0" y="3124200"/>
            <a:ext cx="2286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3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66800" y="6096000"/>
            <a:ext cx="1295400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00600" y="6172200"/>
            <a:ext cx="1600200" cy="46166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</a:rPr>
              <a:t>5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23" name="Picture 22" descr="10527111-decorative-leaf-of-jackfruit-pla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57400" y="4876800"/>
            <a:ext cx="1119554" cy="87325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22" grpId="0" animBg="1"/>
      <p:bldP spid="24" grpId="0" animBg="1"/>
      <p:bldP spid="25" grpId="0" animBg="1"/>
      <p:bldP spid="29" grpId="0" animBg="1"/>
      <p:bldP spid="30" grpId="0" animBg="1"/>
      <p:bldP spid="31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64</Words>
  <Application>Microsoft Office PowerPoint</Application>
  <PresentationFormat>On-screen Show (4:3)</PresentationFormat>
  <Paragraphs>41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PTI</cp:lastModifiedBy>
  <cp:revision>82</cp:revision>
  <dcterms:created xsi:type="dcterms:W3CDTF">2006-08-16T00:00:00Z</dcterms:created>
  <dcterms:modified xsi:type="dcterms:W3CDTF">2013-05-14T07:08:15Z</dcterms:modified>
</cp:coreProperties>
</file>