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84" r:id="rId6"/>
    <p:sldId id="262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8" r:id="rId15"/>
    <p:sldId id="289" r:id="rId16"/>
    <p:sldId id="290" r:id="rId17"/>
    <p:sldId id="285" r:id="rId18"/>
    <p:sldId id="267" r:id="rId19"/>
    <p:sldId id="286" r:id="rId20"/>
    <p:sldId id="291" r:id="rId21"/>
    <p:sldId id="27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9" autoAdjust="0"/>
    <p:restoredTop sz="93011" autoAdjust="0"/>
  </p:normalViewPr>
  <p:slideViewPr>
    <p:cSldViewPr>
      <p:cViewPr varScale="1">
        <p:scale>
          <a:sx n="68" d="100"/>
          <a:sy n="68" d="100"/>
        </p:scale>
        <p:origin x="-14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58DC12-AD05-4789-9AA1-59B44268FF83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386BB5-E686-41E6-9723-409FA57C19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386BB5-E686-41E6-9723-409FA57C19F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77450"/>
            <a:ext cx="8763000" cy="144655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28575">
            <a:solidFill>
              <a:srgbClr val="92D050"/>
            </a:solidFill>
          </a:ln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r>
              <a:rPr lang="bn-BD" sz="8800" dirty="0" smtClean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8800" dirty="0">
              <a:solidFill>
                <a:schemeClr val="accent3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Hearts-and-Roses-roses-13171781-120-12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1676400"/>
            <a:ext cx="8763000" cy="4953000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-rose-is-a-rose-roses-20581060-500-3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" y="1295400"/>
            <a:ext cx="2194560" cy="1457187"/>
          </a:xfrm>
          <a:prstGeom prst="rect">
            <a:avLst/>
          </a:prstGeom>
        </p:spPr>
      </p:pic>
      <p:pic>
        <p:nvPicPr>
          <p:cNvPr id="4" name="Picture 3" descr="A-rose-is-a-rose-roses-20581060-500-3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25040" y="1295400"/>
            <a:ext cx="2194560" cy="145718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6200" y="1295400"/>
            <a:ext cx="4343400" cy="1447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1" u="sng"/>
          </a:p>
        </p:txBody>
      </p:sp>
      <p:pic>
        <p:nvPicPr>
          <p:cNvPr id="19" name="Picture 18" descr="A-rose-is-a-rose-roses-20581060-500-3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295400"/>
            <a:ext cx="2194560" cy="1457187"/>
          </a:xfrm>
          <a:prstGeom prst="rect">
            <a:avLst/>
          </a:prstGeom>
        </p:spPr>
      </p:pic>
      <p:pic>
        <p:nvPicPr>
          <p:cNvPr id="20" name="Picture 19" descr="A-rose-is-a-rose-roses-20581060-500-3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20840" y="1295400"/>
            <a:ext cx="2194560" cy="1457187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4572000" y="1295400"/>
            <a:ext cx="4343400" cy="1447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A-rose-is-a-rose-roses-20581060-500-3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" y="2886213"/>
            <a:ext cx="2194560" cy="1457187"/>
          </a:xfrm>
          <a:prstGeom prst="rect">
            <a:avLst/>
          </a:prstGeom>
        </p:spPr>
      </p:pic>
      <p:pic>
        <p:nvPicPr>
          <p:cNvPr id="24" name="Picture 23" descr="A-rose-is-a-rose-roses-20581060-500-3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25040" y="2886213"/>
            <a:ext cx="2194560" cy="1457187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76200" y="2886213"/>
            <a:ext cx="4343400" cy="1447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A-rose-is-a-rose-roses-20581060-500-3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895600"/>
            <a:ext cx="2194560" cy="1457187"/>
          </a:xfrm>
          <a:prstGeom prst="rect">
            <a:avLst/>
          </a:prstGeom>
        </p:spPr>
      </p:pic>
      <p:pic>
        <p:nvPicPr>
          <p:cNvPr id="27" name="Picture 26" descr="A-rose-is-a-rose-roses-20581060-500-3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20840" y="2895600"/>
            <a:ext cx="2194560" cy="1457187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4572000" y="2895600"/>
            <a:ext cx="4343400" cy="1447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260272" y="4876800"/>
            <a:ext cx="64472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২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108205" y="4876800"/>
            <a:ext cx="78739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latin typeface="NikoshBAN" pitchFamily="2" charset="0"/>
                <a:cs typeface="NikoshBAN" pitchFamily="2" charset="0"/>
              </a:rPr>
              <a:t>×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76738" y="4953000"/>
            <a:ext cx="6094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৪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43293" y="4953000"/>
            <a:ext cx="6335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latin typeface="Arial"/>
                <a:cs typeface="Arial"/>
              </a:rPr>
              <a:t>꞊</a:t>
            </a:r>
            <a:endParaRPr lang="en-US" sz="8000" dirty="0"/>
          </a:p>
        </p:txBody>
      </p:sp>
      <p:sp>
        <p:nvSpPr>
          <p:cNvPr id="33" name="TextBox 32"/>
          <p:cNvSpPr txBox="1"/>
          <p:nvPr/>
        </p:nvSpPr>
        <p:spPr>
          <a:xfrm>
            <a:off x="5334000" y="4848761"/>
            <a:ext cx="70884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৮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6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6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600" decel="10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6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6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1" grpId="0" animBg="1"/>
      <p:bldP spid="25" grpId="0" animBg="1"/>
      <p:bldP spid="28" grpId="0" animBg="1"/>
      <p:bldP spid="29" grpId="0"/>
      <p:bldP spid="30" grpId="0"/>
      <p:bldP spid="31" grpId="0"/>
      <p:bldP spid="32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ack fru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" y="857250"/>
            <a:ext cx="1645920" cy="1234440"/>
          </a:xfrm>
          <a:prstGeom prst="rect">
            <a:avLst/>
          </a:prstGeom>
        </p:spPr>
      </p:pic>
      <p:pic>
        <p:nvPicPr>
          <p:cNvPr id="3" name="Picture 2" descr="jack fru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35480" y="838200"/>
            <a:ext cx="1645920" cy="1234440"/>
          </a:xfrm>
          <a:prstGeom prst="rect">
            <a:avLst/>
          </a:prstGeom>
        </p:spPr>
      </p:pic>
      <p:pic>
        <p:nvPicPr>
          <p:cNvPr id="4" name="Picture 3" descr="jack fru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88080" y="838200"/>
            <a:ext cx="1645920" cy="1234440"/>
          </a:xfrm>
          <a:prstGeom prst="rect">
            <a:avLst/>
          </a:prstGeom>
        </p:spPr>
      </p:pic>
      <p:pic>
        <p:nvPicPr>
          <p:cNvPr id="5" name="Picture 4" descr="jack fru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16880" y="838200"/>
            <a:ext cx="1645920" cy="1234440"/>
          </a:xfrm>
          <a:prstGeom prst="rect">
            <a:avLst/>
          </a:prstGeom>
        </p:spPr>
      </p:pic>
      <p:pic>
        <p:nvPicPr>
          <p:cNvPr id="6" name="Picture 5" descr="jack fru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45680" y="838200"/>
            <a:ext cx="1645920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2819400"/>
            <a:ext cx="64472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২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00200" y="2895600"/>
            <a:ext cx="69602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/>
              <a:t>×</a:t>
            </a:r>
            <a:endParaRPr lang="en-US" sz="8000" dirty="0"/>
          </a:p>
        </p:txBody>
      </p:sp>
      <p:sp>
        <p:nvSpPr>
          <p:cNvPr id="10" name="TextBox 9"/>
          <p:cNvSpPr txBox="1"/>
          <p:nvPr/>
        </p:nvSpPr>
        <p:spPr>
          <a:xfrm>
            <a:off x="2895600" y="2895600"/>
            <a:ext cx="66556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৫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43400" y="3019961"/>
            <a:ext cx="6335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latin typeface="Arial"/>
                <a:cs typeface="Arial"/>
              </a:rPr>
              <a:t>꞊</a:t>
            </a:r>
            <a:endParaRPr lang="en-US" sz="8000" dirty="0"/>
          </a:p>
        </p:txBody>
      </p:sp>
      <p:sp>
        <p:nvSpPr>
          <p:cNvPr id="12" name="TextBox 11"/>
          <p:cNvSpPr txBox="1"/>
          <p:nvPr/>
        </p:nvSpPr>
        <p:spPr>
          <a:xfrm>
            <a:off x="5644091" y="2943761"/>
            <a:ext cx="106150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১০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6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6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6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0"/>
                            </p:stCondLst>
                            <p:childTnLst>
                              <p:par>
                                <p:cTn id="4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000"/>
                            </p:stCondLst>
                            <p:childTnLst>
                              <p:par>
                                <p:cTn id="51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4000"/>
                            </p:stCondLst>
                            <p:childTnLst>
                              <p:par>
                                <p:cTn id="56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000"/>
                            </p:stCondLst>
                            <p:childTnLst>
                              <p:par>
                                <p:cTn id="61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8000"/>
                            </p:stCondLst>
                            <p:childTnLst>
                              <p:par>
                                <p:cTn id="6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bird-wallpaper-1920x1080-1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0" y="609600"/>
            <a:ext cx="1447800" cy="1371600"/>
          </a:xfrm>
          <a:prstGeom prst="rect">
            <a:avLst/>
          </a:prstGeom>
        </p:spPr>
      </p:pic>
      <p:pic>
        <p:nvPicPr>
          <p:cNvPr id="24" name="Picture 23" descr="bird-wallpaper-1920x1080-1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3800" y="609600"/>
            <a:ext cx="1447800" cy="137160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6096000" y="609600"/>
            <a:ext cx="2895600" cy="1371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bird-wallpaper-1920x1080-1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4200" y="609600"/>
            <a:ext cx="1447800" cy="1371600"/>
          </a:xfrm>
          <a:prstGeom prst="rect">
            <a:avLst/>
          </a:prstGeom>
        </p:spPr>
      </p:pic>
      <p:pic>
        <p:nvPicPr>
          <p:cNvPr id="27" name="Picture 26" descr="bird-wallpaper-1920x1080-1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609600"/>
            <a:ext cx="1447800" cy="1371600"/>
          </a:xfrm>
          <a:prstGeom prst="rect">
            <a:avLst/>
          </a:prstGeom>
        </p:spPr>
      </p:pic>
      <p:pic>
        <p:nvPicPr>
          <p:cNvPr id="32" name="Picture 31" descr="bird-wallpaper-1920x1080-1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" y="2743200"/>
            <a:ext cx="1447800" cy="1371600"/>
          </a:xfrm>
          <a:prstGeom prst="rect">
            <a:avLst/>
          </a:prstGeom>
        </p:spPr>
      </p:pic>
      <p:pic>
        <p:nvPicPr>
          <p:cNvPr id="33" name="Picture 32" descr="bird-wallpaper-1920x1080-1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2743200"/>
            <a:ext cx="1447800" cy="137160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76200" y="2743200"/>
            <a:ext cx="2895600" cy="1371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 descr="bird-wallpaper-1920x1080-1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0" y="2743200"/>
            <a:ext cx="1447800" cy="1371600"/>
          </a:xfrm>
          <a:prstGeom prst="rect">
            <a:avLst/>
          </a:prstGeom>
        </p:spPr>
      </p:pic>
      <p:pic>
        <p:nvPicPr>
          <p:cNvPr id="36" name="Picture 35" descr="bird-wallpaper-1920x1080-1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5800" y="2743200"/>
            <a:ext cx="1447800" cy="1371600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3048000" y="2743200"/>
            <a:ext cx="2895600" cy="1371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 descr="bird-wallpaper-1920x1080-1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609600"/>
            <a:ext cx="1447800" cy="1371600"/>
          </a:xfrm>
          <a:prstGeom prst="rect">
            <a:avLst/>
          </a:prstGeom>
        </p:spPr>
      </p:pic>
      <p:pic>
        <p:nvPicPr>
          <p:cNvPr id="46" name="Picture 45" descr="bird-wallpaper-1920x1080-1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609600"/>
            <a:ext cx="1447800" cy="1371600"/>
          </a:xfrm>
          <a:prstGeom prst="rect">
            <a:avLst/>
          </a:prstGeom>
        </p:spPr>
      </p:pic>
      <p:sp>
        <p:nvSpPr>
          <p:cNvPr id="47" name="Rectangle 46"/>
          <p:cNvSpPr/>
          <p:nvPr/>
        </p:nvSpPr>
        <p:spPr>
          <a:xfrm>
            <a:off x="152400" y="609600"/>
            <a:ext cx="2895600" cy="1371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Picture 52" descr="bird-wallpaper-1920x1080-1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9800" y="2743200"/>
            <a:ext cx="1447800" cy="1371600"/>
          </a:xfrm>
          <a:prstGeom prst="rect">
            <a:avLst/>
          </a:prstGeom>
        </p:spPr>
      </p:pic>
      <p:pic>
        <p:nvPicPr>
          <p:cNvPr id="54" name="Picture 53" descr="bird-wallpaper-1920x1080-1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7600" y="2743200"/>
            <a:ext cx="1447800" cy="1371600"/>
          </a:xfrm>
          <a:prstGeom prst="rect">
            <a:avLst/>
          </a:prstGeom>
        </p:spPr>
      </p:pic>
      <p:sp>
        <p:nvSpPr>
          <p:cNvPr id="55" name="Rectangle 54"/>
          <p:cNvSpPr/>
          <p:nvPr/>
        </p:nvSpPr>
        <p:spPr>
          <a:xfrm>
            <a:off x="6019800" y="2743200"/>
            <a:ext cx="2895600" cy="1371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143000" y="4543961"/>
            <a:ext cx="64472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২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14600" y="4620161"/>
            <a:ext cx="78739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latin typeface="NikoshBAN" pitchFamily="2" charset="0"/>
                <a:cs typeface="NikoshBAN" pitchFamily="2" charset="0"/>
              </a:rPr>
              <a:t>×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05934" y="4696361"/>
            <a:ext cx="7184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৬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304425" y="4648200"/>
            <a:ext cx="56297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latin typeface="NikoshBAN" pitchFamily="2" charset="0"/>
                <a:cs typeface="NikoshBAN" pitchFamily="2" charset="0"/>
              </a:rPr>
              <a:t>꞊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15709" y="4648200"/>
            <a:ext cx="10518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১২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124200" y="609600"/>
            <a:ext cx="2895600" cy="1371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6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6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6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6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6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4" grpId="0" animBg="1"/>
      <p:bldP spid="37" grpId="0" animBg="1"/>
      <p:bldP spid="47" grpId="0" animBg="1"/>
      <p:bldP spid="55" grpId="0" animBg="1"/>
      <p:bldP spid="20" grpId="0"/>
      <p:bldP spid="21" grpId="0"/>
      <p:bldP spid="29" grpId="0"/>
      <p:bldP spid="30" grpId="0"/>
      <p:bldP spid="31" grpId="0"/>
      <p:bldP spid="3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a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143000"/>
            <a:ext cx="1920242" cy="1308168"/>
          </a:xfrm>
          <a:prstGeom prst="rect">
            <a:avLst/>
          </a:prstGeom>
        </p:spPr>
      </p:pic>
      <p:pic>
        <p:nvPicPr>
          <p:cNvPr id="3" name="Picture 2" descr="goa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4560" y="1143000"/>
            <a:ext cx="1920240" cy="1308167"/>
          </a:xfrm>
          <a:prstGeom prst="rect">
            <a:avLst/>
          </a:prstGeom>
        </p:spPr>
      </p:pic>
      <p:pic>
        <p:nvPicPr>
          <p:cNvPr id="4" name="Picture 3" descr="goa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75760" y="1143000"/>
            <a:ext cx="1920240" cy="1308167"/>
          </a:xfrm>
          <a:prstGeom prst="rect">
            <a:avLst/>
          </a:prstGeom>
        </p:spPr>
      </p:pic>
      <p:pic>
        <p:nvPicPr>
          <p:cNvPr id="5" name="Picture 4" descr="goa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72200" y="1143000"/>
            <a:ext cx="1920240" cy="1308167"/>
          </a:xfrm>
          <a:prstGeom prst="rect">
            <a:avLst/>
          </a:prstGeom>
        </p:spPr>
      </p:pic>
      <p:pic>
        <p:nvPicPr>
          <p:cNvPr id="6" name="Picture 5" descr="goa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75760" y="2514600"/>
            <a:ext cx="1920240" cy="1308167"/>
          </a:xfrm>
          <a:prstGeom prst="rect">
            <a:avLst/>
          </a:prstGeom>
        </p:spPr>
      </p:pic>
      <p:pic>
        <p:nvPicPr>
          <p:cNvPr id="7" name="Picture 6" descr="goa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120" y="2514600"/>
            <a:ext cx="1920240" cy="1308167"/>
          </a:xfrm>
          <a:prstGeom prst="rect">
            <a:avLst/>
          </a:prstGeom>
        </p:spPr>
      </p:pic>
      <p:pic>
        <p:nvPicPr>
          <p:cNvPr id="8" name="Picture 7" descr="goa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4560" y="2514600"/>
            <a:ext cx="1920240" cy="13081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1000" y="4191000"/>
            <a:ext cx="64472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২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4000" y="4267200"/>
            <a:ext cx="78739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latin typeface="NikoshBAN" pitchFamily="2" charset="0"/>
                <a:cs typeface="NikoshBAN" pitchFamily="2" charset="0"/>
              </a:rPr>
              <a:t>×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40114" y="4391561"/>
            <a:ext cx="6222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৭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18625" y="4343400"/>
            <a:ext cx="56297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latin typeface="NikoshBAN" pitchFamily="2" charset="0"/>
                <a:cs typeface="NikoshBAN" pitchFamily="2" charset="0"/>
              </a:rPr>
              <a:t>꞊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88975" y="4343400"/>
            <a:ext cx="101662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১৪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6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6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6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6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6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ngladesh_people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" y="853440"/>
            <a:ext cx="1097280" cy="1097280"/>
          </a:xfrm>
          <a:prstGeom prst="rect">
            <a:avLst/>
          </a:prstGeom>
        </p:spPr>
      </p:pic>
      <p:pic>
        <p:nvPicPr>
          <p:cNvPr id="3" name="Picture 2" descr="bangladesh_people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73480" y="853440"/>
            <a:ext cx="1097280" cy="1097280"/>
          </a:xfrm>
          <a:prstGeom prst="rect">
            <a:avLst/>
          </a:prstGeom>
        </p:spPr>
      </p:pic>
      <p:pic>
        <p:nvPicPr>
          <p:cNvPr id="4" name="Picture 3" descr="bangladesh_people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62200" y="883920"/>
            <a:ext cx="1097280" cy="1097280"/>
          </a:xfrm>
          <a:prstGeom prst="rect">
            <a:avLst/>
          </a:prstGeom>
        </p:spPr>
      </p:pic>
      <p:pic>
        <p:nvPicPr>
          <p:cNvPr id="5" name="Picture 4" descr="bangladesh_people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9000" y="883920"/>
            <a:ext cx="1097280" cy="1097280"/>
          </a:xfrm>
          <a:prstGeom prst="rect">
            <a:avLst/>
          </a:prstGeom>
        </p:spPr>
      </p:pic>
      <p:pic>
        <p:nvPicPr>
          <p:cNvPr id="6" name="Picture 5" descr="bangladesh_people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17720" y="883920"/>
            <a:ext cx="1097280" cy="1097280"/>
          </a:xfrm>
          <a:prstGeom prst="rect">
            <a:avLst/>
          </a:prstGeom>
        </p:spPr>
      </p:pic>
      <p:pic>
        <p:nvPicPr>
          <p:cNvPr id="7" name="Picture 6" descr="bangladesh_people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84520" y="883920"/>
            <a:ext cx="1097280" cy="1097280"/>
          </a:xfrm>
          <a:prstGeom prst="rect">
            <a:avLst/>
          </a:prstGeom>
        </p:spPr>
      </p:pic>
      <p:pic>
        <p:nvPicPr>
          <p:cNvPr id="8" name="Picture 7" descr="bangladesh_people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03720" y="883920"/>
            <a:ext cx="1097280" cy="1097280"/>
          </a:xfrm>
          <a:prstGeom prst="rect">
            <a:avLst/>
          </a:prstGeom>
        </p:spPr>
      </p:pic>
      <p:pic>
        <p:nvPicPr>
          <p:cNvPr id="9" name="Picture 8" descr="bangladesh_people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70520" y="883920"/>
            <a:ext cx="1097280" cy="1097280"/>
          </a:xfrm>
          <a:prstGeom prst="rect">
            <a:avLst/>
          </a:prstGeom>
        </p:spPr>
      </p:pic>
      <p:pic>
        <p:nvPicPr>
          <p:cNvPr id="10" name="Picture 9" descr="bangladesh_people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" y="2179320"/>
            <a:ext cx="1097280" cy="1097280"/>
          </a:xfrm>
          <a:prstGeom prst="rect">
            <a:avLst/>
          </a:prstGeom>
        </p:spPr>
      </p:pic>
      <p:pic>
        <p:nvPicPr>
          <p:cNvPr id="11" name="Picture 10" descr="bangladesh_people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8720" y="2179320"/>
            <a:ext cx="1097280" cy="1097280"/>
          </a:xfrm>
          <a:prstGeom prst="rect">
            <a:avLst/>
          </a:prstGeom>
        </p:spPr>
      </p:pic>
      <p:pic>
        <p:nvPicPr>
          <p:cNvPr id="12" name="Picture 11" descr="bangladesh_people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77440" y="2179320"/>
            <a:ext cx="1097280" cy="1097280"/>
          </a:xfrm>
          <a:prstGeom prst="rect">
            <a:avLst/>
          </a:prstGeom>
        </p:spPr>
      </p:pic>
      <p:pic>
        <p:nvPicPr>
          <p:cNvPr id="13" name="Picture 12" descr="bangladesh_people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4240" y="2179320"/>
            <a:ext cx="1097280" cy="1097280"/>
          </a:xfrm>
          <a:prstGeom prst="rect">
            <a:avLst/>
          </a:prstGeom>
        </p:spPr>
      </p:pic>
      <p:pic>
        <p:nvPicPr>
          <p:cNvPr id="14" name="Picture 13" descr="bangladesh_people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8200" y="2179320"/>
            <a:ext cx="1097280" cy="1097280"/>
          </a:xfrm>
          <a:prstGeom prst="rect">
            <a:avLst/>
          </a:prstGeom>
        </p:spPr>
      </p:pic>
      <p:pic>
        <p:nvPicPr>
          <p:cNvPr id="15" name="Picture 14" descr="bangladesh_people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000" y="2179320"/>
            <a:ext cx="1097280" cy="1097280"/>
          </a:xfrm>
          <a:prstGeom prst="rect">
            <a:avLst/>
          </a:prstGeom>
        </p:spPr>
      </p:pic>
      <p:pic>
        <p:nvPicPr>
          <p:cNvPr id="16" name="Picture 15" descr="bangladesh_people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88480" y="2179320"/>
            <a:ext cx="1097280" cy="1097280"/>
          </a:xfrm>
          <a:prstGeom prst="rect">
            <a:avLst/>
          </a:prstGeom>
        </p:spPr>
      </p:pic>
      <p:pic>
        <p:nvPicPr>
          <p:cNvPr id="17" name="Picture 16" descr="bangladesh_people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55280" y="2179320"/>
            <a:ext cx="1097280" cy="109728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184072" y="4086761"/>
            <a:ext cx="64472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২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43200" y="4038600"/>
            <a:ext cx="78739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latin typeface="NikoshBAN" pitchFamily="2" charset="0"/>
                <a:cs typeface="NikoshBAN" pitchFamily="2" charset="0"/>
              </a:rPr>
              <a:t>×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95800" y="4010561"/>
            <a:ext cx="70884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৮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38800" y="3962400"/>
            <a:ext cx="56297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latin typeface="NikoshBAN" pitchFamily="2" charset="0"/>
                <a:cs typeface="NikoshBAN" pitchFamily="2" charset="0"/>
              </a:rPr>
              <a:t>꞊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22971" y="3886200"/>
            <a:ext cx="112562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১৬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" y="124327"/>
            <a:ext cx="1371600" cy="1323473"/>
          </a:xfrm>
          <a:prstGeom prst="rect">
            <a:avLst/>
          </a:prstGeom>
        </p:spPr>
      </p:pic>
      <p:pic>
        <p:nvPicPr>
          <p:cNvPr id="3" name="Picture 2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7800" y="124327"/>
            <a:ext cx="1371600" cy="1323473"/>
          </a:xfrm>
          <a:prstGeom prst="rect">
            <a:avLst/>
          </a:prstGeom>
        </p:spPr>
      </p:pic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4200" y="124326"/>
            <a:ext cx="1371600" cy="1323473"/>
          </a:xfrm>
          <a:prstGeom prst="rect">
            <a:avLst/>
          </a:prstGeom>
        </p:spPr>
      </p:pic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5800" y="124327"/>
            <a:ext cx="1371600" cy="1323473"/>
          </a:xfrm>
          <a:prstGeom prst="rect">
            <a:avLst/>
          </a:prstGeom>
        </p:spPr>
      </p:pic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0" y="124327"/>
            <a:ext cx="1371600" cy="1323473"/>
          </a:xfrm>
          <a:prstGeom prst="rect">
            <a:avLst/>
          </a:prstGeom>
        </p:spPr>
      </p:pic>
      <p:pic>
        <p:nvPicPr>
          <p:cNvPr id="12" name="Picture 11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7600" y="124326"/>
            <a:ext cx="1371600" cy="1323473"/>
          </a:xfrm>
          <a:prstGeom prst="rect">
            <a:avLst/>
          </a:prstGeom>
        </p:spPr>
      </p:pic>
      <p:pic>
        <p:nvPicPr>
          <p:cNvPr id="13" name="Picture 12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752601"/>
            <a:ext cx="1371600" cy="1323473"/>
          </a:xfrm>
          <a:prstGeom prst="rect">
            <a:avLst/>
          </a:prstGeom>
        </p:spPr>
      </p:pic>
      <p:pic>
        <p:nvPicPr>
          <p:cNvPr id="14" name="Picture 1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1752601"/>
            <a:ext cx="1371600" cy="1323473"/>
          </a:xfrm>
          <a:prstGeom prst="rect">
            <a:avLst/>
          </a:prstGeom>
        </p:spPr>
      </p:pic>
      <p:pic>
        <p:nvPicPr>
          <p:cNvPr id="15" name="Picture 14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0400" y="1752600"/>
            <a:ext cx="1371600" cy="1323473"/>
          </a:xfrm>
          <a:prstGeom prst="rect">
            <a:avLst/>
          </a:prstGeom>
        </p:spPr>
      </p:pic>
      <p:pic>
        <p:nvPicPr>
          <p:cNvPr id="16" name="Picture 15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752601"/>
            <a:ext cx="1371600" cy="1323473"/>
          </a:xfrm>
          <a:prstGeom prst="rect">
            <a:avLst/>
          </a:prstGeom>
        </p:spPr>
      </p:pic>
      <p:pic>
        <p:nvPicPr>
          <p:cNvPr id="17" name="Picture 16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72200" y="1752601"/>
            <a:ext cx="1371600" cy="1323473"/>
          </a:xfrm>
          <a:prstGeom prst="rect">
            <a:avLst/>
          </a:prstGeom>
        </p:spPr>
      </p:pic>
      <p:pic>
        <p:nvPicPr>
          <p:cNvPr id="18" name="Picture 17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3800" y="1752600"/>
            <a:ext cx="1371600" cy="1323473"/>
          </a:xfrm>
          <a:prstGeom prst="rect">
            <a:avLst/>
          </a:prstGeom>
        </p:spPr>
      </p:pic>
      <p:pic>
        <p:nvPicPr>
          <p:cNvPr id="19" name="Picture 18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3400927"/>
            <a:ext cx="1371600" cy="1323473"/>
          </a:xfrm>
          <a:prstGeom prst="rect">
            <a:avLst/>
          </a:prstGeom>
        </p:spPr>
      </p:pic>
      <p:pic>
        <p:nvPicPr>
          <p:cNvPr id="20" name="Picture 19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3400927"/>
            <a:ext cx="1371600" cy="1323473"/>
          </a:xfrm>
          <a:prstGeom prst="rect">
            <a:avLst/>
          </a:prstGeom>
        </p:spPr>
      </p:pic>
      <p:pic>
        <p:nvPicPr>
          <p:cNvPr id="21" name="Picture 20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6600" y="3400926"/>
            <a:ext cx="1371600" cy="1323473"/>
          </a:xfrm>
          <a:prstGeom prst="rect">
            <a:avLst/>
          </a:prstGeom>
        </p:spPr>
      </p:pic>
      <p:pic>
        <p:nvPicPr>
          <p:cNvPr id="22" name="Picture 21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8200" y="3400927"/>
            <a:ext cx="1371600" cy="1323473"/>
          </a:xfrm>
          <a:prstGeom prst="rect">
            <a:avLst/>
          </a:prstGeom>
        </p:spPr>
      </p:pic>
      <p:pic>
        <p:nvPicPr>
          <p:cNvPr id="23" name="Picture 22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48400" y="3400927"/>
            <a:ext cx="1371600" cy="1323473"/>
          </a:xfrm>
          <a:prstGeom prst="rect">
            <a:avLst/>
          </a:prstGeom>
        </p:spPr>
      </p:pic>
      <p:pic>
        <p:nvPicPr>
          <p:cNvPr id="24" name="Picture 2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0" y="3400926"/>
            <a:ext cx="1371600" cy="132347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57200" y="5105400"/>
            <a:ext cx="64472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২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79605" y="5001161"/>
            <a:ext cx="78739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latin typeface="NikoshBAN" pitchFamily="2" charset="0"/>
                <a:cs typeface="NikoshBAN" pitchFamily="2" charset="0"/>
              </a:rPr>
              <a:t>×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08045" y="5105400"/>
            <a:ext cx="6591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৯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80625" y="5153561"/>
            <a:ext cx="56297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latin typeface="NikoshBAN" pitchFamily="2" charset="0"/>
                <a:cs typeface="NikoshBAN" pitchFamily="2" charset="0"/>
              </a:rPr>
              <a:t>꞊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10400" y="5029200"/>
            <a:ext cx="11160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১৮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066800" y="4495800"/>
            <a:ext cx="64472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২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38400" y="4515922"/>
            <a:ext cx="78739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latin typeface="NikoshBAN" pitchFamily="2" charset="0"/>
                <a:cs typeface="NikoshBAN" pitchFamily="2" charset="0"/>
              </a:rPr>
              <a:t>×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739091" y="4515922"/>
            <a:ext cx="106150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১০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flipH="1">
            <a:off x="5532119" y="4543961"/>
            <a:ext cx="6400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latin typeface="NikoshBAN" pitchFamily="2" charset="0"/>
                <a:cs typeface="NikoshBAN" pitchFamily="2" charset="0"/>
              </a:rPr>
              <a:t>꞊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34200" y="4543961"/>
            <a:ext cx="111440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২০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9" name="Picture 5" descr="C:\Users\pti noakhali\Saved Games\New folder\Pictures\images.jpg"/>
          <p:cNvPicPr>
            <a:picLocks noChangeAspect="1" noChangeArrowheads="1"/>
          </p:cNvPicPr>
          <p:nvPr/>
        </p:nvPicPr>
        <p:blipFill>
          <a:blip r:embed="rId2" cstate="print"/>
          <a:srcRect l="32052" r="29487" b="3846"/>
          <a:stretch>
            <a:fillRect/>
          </a:stretch>
        </p:blipFill>
        <p:spPr bwMode="auto">
          <a:xfrm>
            <a:off x="838200" y="685800"/>
            <a:ext cx="457200" cy="1143000"/>
          </a:xfrm>
          <a:prstGeom prst="rect">
            <a:avLst/>
          </a:prstGeom>
          <a:noFill/>
        </p:spPr>
      </p:pic>
      <p:pic>
        <p:nvPicPr>
          <p:cNvPr id="101" name="Picture 5" descr="C:\Users\pti noakhali\Saved Games\New folder\Pictures\images.jpg"/>
          <p:cNvPicPr>
            <a:picLocks noChangeAspect="1" noChangeArrowheads="1"/>
          </p:cNvPicPr>
          <p:nvPr/>
        </p:nvPicPr>
        <p:blipFill>
          <a:blip r:embed="rId2" cstate="print"/>
          <a:srcRect l="32052" r="29487" b="3846"/>
          <a:stretch>
            <a:fillRect/>
          </a:stretch>
        </p:blipFill>
        <p:spPr bwMode="auto">
          <a:xfrm>
            <a:off x="1295400" y="685800"/>
            <a:ext cx="457200" cy="1143000"/>
          </a:xfrm>
          <a:prstGeom prst="rect">
            <a:avLst/>
          </a:prstGeom>
          <a:noFill/>
        </p:spPr>
      </p:pic>
      <p:pic>
        <p:nvPicPr>
          <p:cNvPr id="13" name="Picture 5" descr="C:\Users\pti noakhali\Saved Games\New folder\Pictures\images.jpg"/>
          <p:cNvPicPr>
            <a:picLocks noChangeAspect="1" noChangeArrowheads="1"/>
          </p:cNvPicPr>
          <p:nvPr/>
        </p:nvPicPr>
        <p:blipFill>
          <a:blip r:embed="rId2" cstate="print"/>
          <a:srcRect l="32052" r="29487" b="3846"/>
          <a:stretch>
            <a:fillRect/>
          </a:stretch>
        </p:blipFill>
        <p:spPr bwMode="auto">
          <a:xfrm>
            <a:off x="838200" y="2438400"/>
            <a:ext cx="457200" cy="1143000"/>
          </a:xfrm>
          <a:prstGeom prst="rect">
            <a:avLst/>
          </a:prstGeom>
          <a:noFill/>
        </p:spPr>
      </p:pic>
      <p:pic>
        <p:nvPicPr>
          <p:cNvPr id="14" name="Picture 5" descr="C:\Users\pti noakhali\Saved Games\New folder\Pictures\images.jpg"/>
          <p:cNvPicPr>
            <a:picLocks noChangeAspect="1" noChangeArrowheads="1"/>
          </p:cNvPicPr>
          <p:nvPr/>
        </p:nvPicPr>
        <p:blipFill>
          <a:blip r:embed="rId2" cstate="print"/>
          <a:srcRect l="32052" r="29487" b="3846"/>
          <a:stretch>
            <a:fillRect/>
          </a:stretch>
        </p:blipFill>
        <p:spPr bwMode="auto">
          <a:xfrm>
            <a:off x="1295400" y="2438400"/>
            <a:ext cx="457200" cy="1143000"/>
          </a:xfrm>
          <a:prstGeom prst="rect">
            <a:avLst/>
          </a:prstGeom>
          <a:noFill/>
        </p:spPr>
      </p:pic>
      <p:pic>
        <p:nvPicPr>
          <p:cNvPr id="15" name="Picture 5" descr="C:\Users\pti noakhali\Saved Games\New folder\Pictures\images.jpg"/>
          <p:cNvPicPr>
            <a:picLocks noChangeAspect="1" noChangeArrowheads="1"/>
          </p:cNvPicPr>
          <p:nvPr/>
        </p:nvPicPr>
        <p:blipFill>
          <a:blip r:embed="rId2" cstate="print"/>
          <a:srcRect l="32052" r="29487" b="3846"/>
          <a:stretch>
            <a:fillRect/>
          </a:stretch>
        </p:blipFill>
        <p:spPr bwMode="auto">
          <a:xfrm>
            <a:off x="2514600" y="2438400"/>
            <a:ext cx="457200" cy="1143000"/>
          </a:xfrm>
          <a:prstGeom prst="rect">
            <a:avLst/>
          </a:prstGeom>
          <a:noFill/>
        </p:spPr>
      </p:pic>
      <p:pic>
        <p:nvPicPr>
          <p:cNvPr id="16" name="Picture 5" descr="C:\Users\pti noakhali\Saved Games\New folder\Pictures\images.jpg"/>
          <p:cNvPicPr>
            <a:picLocks noChangeAspect="1" noChangeArrowheads="1"/>
          </p:cNvPicPr>
          <p:nvPr/>
        </p:nvPicPr>
        <p:blipFill>
          <a:blip r:embed="rId2" cstate="print"/>
          <a:srcRect l="32052" r="29487" b="3846"/>
          <a:stretch>
            <a:fillRect/>
          </a:stretch>
        </p:blipFill>
        <p:spPr bwMode="auto">
          <a:xfrm>
            <a:off x="2971800" y="2438400"/>
            <a:ext cx="457200" cy="1143000"/>
          </a:xfrm>
          <a:prstGeom prst="rect">
            <a:avLst/>
          </a:prstGeom>
          <a:noFill/>
        </p:spPr>
      </p:pic>
      <p:pic>
        <p:nvPicPr>
          <p:cNvPr id="17" name="Picture 5" descr="C:\Users\pti noakhali\Saved Games\New folder\Pictures\images.jpg"/>
          <p:cNvPicPr>
            <a:picLocks noChangeAspect="1" noChangeArrowheads="1"/>
          </p:cNvPicPr>
          <p:nvPr/>
        </p:nvPicPr>
        <p:blipFill>
          <a:blip r:embed="rId2" cstate="print"/>
          <a:srcRect l="32052" r="29487" b="3846"/>
          <a:stretch>
            <a:fillRect/>
          </a:stretch>
        </p:blipFill>
        <p:spPr bwMode="auto">
          <a:xfrm>
            <a:off x="4114800" y="2438400"/>
            <a:ext cx="457200" cy="1143000"/>
          </a:xfrm>
          <a:prstGeom prst="rect">
            <a:avLst/>
          </a:prstGeom>
          <a:noFill/>
        </p:spPr>
      </p:pic>
      <p:pic>
        <p:nvPicPr>
          <p:cNvPr id="18" name="Picture 5" descr="C:\Users\pti noakhali\Saved Games\New folder\Pictures\images.jpg"/>
          <p:cNvPicPr>
            <a:picLocks noChangeAspect="1" noChangeArrowheads="1"/>
          </p:cNvPicPr>
          <p:nvPr/>
        </p:nvPicPr>
        <p:blipFill>
          <a:blip r:embed="rId2" cstate="print"/>
          <a:srcRect l="32052" r="29487" b="3846"/>
          <a:stretch>
            <a:fillRect/>
          </a:stretch>
        </p:blipFill>
        <p:spPr bwMode="auto">
          <a:xfrm>
            <a:off x="4572000" y="2438400"/>
            <a:ext cx="457200" cy="1143000"/>
          </a:xfrm>
          <a:prstGeom prst="rect">
            <a:avLst/>
          </a:prstGeom>
          <a:noFill/>
        </p:spPr>
      </p:pic>
      <p:pic>
        <p:nvPicPr>
          <p:cNvPr id="19" name="Picture 5" descr="C:\Users\pti noakhali\Saved Games\New folder\Pictures\images.jpg"/>
          <p:cNvPicPr>
            <a:picLocks noChangeAspect="1" noChangeArrowheads="1"/>
          </p:cNvPicPr>
          <p:nvPr/>
        </p:nvPicPr>
        <p:blipFill>
          <a:blip r:embed="rId2" cstate="print"/>
          <a:srcRect l="32052" r="29487" b="3846"/>
          <a:stretch>
            <a:fillRect/>
          </a:stretch>
        </p:blipFill>
        <p:spPr bwMode="auto">
          <a:xfrm>
            <a:off x="5715000" y="2438400"/>
            <a:ext cx="457200" cy="1143000"/>
          </a:xfrm>
          <a:prstGeom prst="rect">
            <a:avLst/>
          </a:prstGeom>
          <a:noFill/>
        </p:spPr>
      </p:pic>
      <p:pic>
        <p:nvPicPr>
          <p:cNvPr id="20" name="Picture 5" descr="C:\Users\pti noakhali\Saved Games\New folder\Pictures\images.jpg"/>
          <p:cNvPicPr>
            <a:picLocks noChangeAspect="1" noChangeArrowheads="1"/>
          </p:cNvPicPr>
          <p:nvPr/>
        </p:nvPicPr>
        <p:blipFill>
          <a:blip r:embed="rId2" cstate="print"/>
          <a:srcRect l="32052" r="29487" b="3846"/>
          <a:stretch>
            <a:fillRect/>
          </a:stretch>
        </p:blipFill>
        <p:spPr bwMode="auto">
          <a:xfrm>
            <a:off x="6172200" y="2438400"/>
            <a:ext cx="457200" cy="1143000"/>
          </a:xfrm>
          <a:prstGeom prst="rect">
            <a:avLst/>
          </a:prstGeom>
          <a:noFill/>
        </p:spPr>
      </p:pic>
      <p:pic>
        <p:nvPicPr>
          <p:cNvPr id="21" name="Picture 5" descr="C:\Users\pti noakhali\Saved Games\New folder\Pictures\images.jpg"/>
          <p:cNvPicPr>
            <a:picLocks noChangeAspect="1" noChangeArrowheads="1"/>
          </p:cNvPicPr>
          <p:nvPr/>
        </p:nvPicPr>
        <p:blipFill>
          <a:blip r:embed="rId2" cstate="print"/>
          <a:srcRect l="32052" r="29487" b="3846"/>
          <a:stretch>
            <a:fillRect/>
          </a:stretch>
        </p:blipFill>
        <p:spPr bwMode="auto">
          <a:xfrm>
            <a:off x="7391400" y="2438400"/>
            <a:ext cx="457200" cy="1143000"/>
          </a:xfrm>
          <a:prstGeom prst="rect">
            <a:avLst/>
          </a:prstGeom>
          <a:noFill/>
        </p:spPr>
      </p:pic>
      <p:pic>
        <p:nvPicPr>
          <p:cNvPr id="25" name="Picture 5" descr="C:\Users\pti noakhali\Saved Games\New folder\Pictures\images.jpg"/>
          <p:cNvPicPr>
            <a:picLocks noChangeAspect="1" noChangeArrowheads="1"/>
          </p:cNvPicPr>
          <p:nvPr/>
        </p:nvPicPr>
        <p:blipFill>
          <a:blip r:embed="rId2" cstate="print"/>
          <a:srcRect l="32052" r="29487" b="3846"/>
          <a:stretch>
            <a:fillRect/>
          </a:stretch>
        </p:blipFill>
        <p:spPr bwMode="auto">
          <a:xfrm>
            <a:off x="7848600" y="2438400"/>
            <a:ext cx="457200" cy="1143000"/>
          </a:xfrm>
          <a:prstGeom prst="rect">
            <a:avLst/>
          </a:prstGeom>
          <a:noFill/>
        </p:spPr>
      </p:pic>
      <p:pic>
        <p:nvPicPr>
          <p:cNvPr id="28" name="Picture 5" descr="C:\Users\pti noakhali\Saved Games\New folder\Pictures\images.jpg"/>
          <p:cNvPicPr>
            <a:picLocks noChangeAspect="1" noChangeArrowheads="1"/>
          </p:cNvPicPr>
          <p:nvPr/>
        </p:nvPicPr>
        <p:blipFill>
          <a:blip r:embed="rId2" cstate="print"/>
          <a:srcRect l="32052" r="29487" b="3846"/>
          <a:stretch>
            <a:fillRect/>
          </a:stretch>
        </p:blipFill>
        <p:spPr bwMode="auto">
          <a:xfrm>
            <a:off x="2514600" y="685800"/>
            <a:ext cx="457200" cy="1143000"/>
          </a:xfrm>
          <a:prstGeom prst="rect">
            <a:avLst/>
          </a:prstGeom>
          <a:noFill/>
        </p:spPr>
      </p:pic>
      <p:pic>
        <p:nvPicPr>
          <p:cNvPr id="29" name="Picture 5" descr="C:\Users\pti noakhali\Saved Games\New folder\Pictures\images.jpg"/>
          <p:cNvPicPr>
            <a:picLocks noChangeAspect="1" noChangeArrowheads="1"/>
          </p:cNvPicPr>
          <p:nvPr/>
        </p:nvPicPr>
        <p:blipFill>
          <a:blip r:embed="rId2" cstate="print"/>
          <a:srcRect l="32052" r="29487" b="3846"/>
          <a:stretch>
            <a:fillRect/>
          </a:stretch>
        </p:blipFill>
        <p:spPr bwMode="auto">
          <a:xfrm>
            <a:off x="2971800" y="685800"/>
            <a:ext cx="457200" cy="1143000"/>
          </a:xfrm>
          <a:prstGeom prst="rect">
            <a:avLst/>
          </a:prstGeom>
          <a:noFill/>
        </p:spPr>
      </p:pic>
      <p:pic>
        <p:nvPicPr>
          <p:cNvPr id="30" name="Picture 5" descr="C:\Users\pti noakhali\Saved Games\New folder\Pictures\images.jpg"/>
          <p:cNvPicPr>
            <a:picLocks noChangeAspect="1" noChangeArrowheads="1"/>
          </p:cNvPicPr>
          <p:nvPr/>
        </p:nvPicPr>
        <p:blipFill>
          <a:blip r:embed="rId2" cstate="print"/>
          <a:srcRect l="32052" r="29487" b="3846"/>
          <a:stretch>
            <a:fillRect/>
          </a:stretch>
        </p:blipFill>
        <p:spPr bwMode="auto">
          <a:xfrm>
            <a:off x="4114800" y="609600"/>
            <a:ext cx="457200" cy="1143000"/>
          </a:xfrm>
          <a:prstGeom prst="rect">
            <a:avLst/>
          </a:prstGeom>
          <a:noFill/>
        </p:spPr>
      </p:pic>
      <p:pic>
        <p:nvPicPr>
          <p:cNvPr id="31" name="Picture 5" descr="C:\Users\pti noakhali\Saved Games\New folder\Pictures\images.jpg"/>
          <p:cNvPicPr>
            <a:picLocks noChangeAspect="1" noChangeArrowheads="1"/>
          </p:cNvPicPr>
          <p:nvPr/>
        </p:nvPicPr>
        <p:blipFill>
          <a:blip r:embed="rId2" cstate="print"/>
          <a:srcRect l="32052" r="29487" b="3846"/>
          <a:stretch>
            <a:fillRect/>
          </a:stretch>
        </p:blipFill>
        <p:spPr bwMode="auto">
          <a:xfrm>
            <a:off x="4572000" y="609600"/>
            <a:ext cx="457200" cy="1143000"/>
          </a:xfrm>
          <a:prstGeom prst="rect">
            <a:avLst/>
          </a:prstGeom>
          <a:noFill/>
        </p:spPr>
      </p:pic>
      <p:pic>
        <p:nvPicPr>
          <p:cNvPr id="32" name="Picture 5" descr="C:\Users\pti noakhali\Saved Games\New folder\Pictures\images.jpg"/>
          <p:cNvPicPr>
            <a:picLocks noChangeAspect="1" noChangeArrowheads="1"/>
          </p:cNvPicPr>
          <p:nvPr/>
        </p:nvPicPr>
        <p:blipFill>
          <a:blip r:embed="rId2" cstate="print"/>
          <a:srcRect l="32052" r="29487" b="3846"/>
          <a:stretch>
            <a:fillRect/>
          </a:stretch>
        </p:blipFill>
        <p:spPr bwMode="auto">
          <a:xfrm>
            <a:off x="5715000" y="609600"/>
            <a:ext cx="457200" cy="1143000"/>
          </a:xfrm>
          <a:prstGeom prst="rect">
            <a:avLst/>
          </a:prstGeom>
          <a:noFill/>
        </p:spPr>
      </p:pic>
      <p:pic>
        <p:nvPicPr>
          <p:cNvPr id="33" name="Picture 5" descr="C:\Users\pti noakhali\Saved Games\New folder\Pictures\images.jpg"/>
          <p:cNvPicPr>
            <a:picLocks noChangeAspect="1" noChangeArrowheads="1"/>
          </p:cNvPicPr>
          <p:nvPr/>
        </p:nvPicPr>
        <p:blipFill>
          <a:blip r:embed="rId2" cstate="print"/>
          <a:srcRect l="32052" r="29487" b="3846"/>
          <a:stretch>
            <a:fillRect/>
          </a:stretch>
        </p:blipFill>
        <p:spPr bwMode="auto">
          <a:xfrm>
            <a:off x="6172200" y="609600"/>
            <a:ext cx="457200" cy="1143000"/>
          </a:xfrm>
          <a:prstGeom prst="rect">
            <a:avLst/>
          </a:prstGeom>
          <a:noFill/>
        </p:spPr>
      </p:pic>
      <p:pic>
        <p:nvPicPr>
          <p:cNvPr id="34" name="Picture 5" descr="C:\Users\pti noakhali\Saved Games\New folder\Pictures\images.jpg"/>
          <p:cNvPicPr>
            <a:picLocks noChangeAspect="1" noChangeArrowheads="1"/>
          </p:cNvPicPr>
          <p:nvPr/>
        </p:nvPicPr>
        <p:blipFill>
          <a:blip r:embed="rId2" cstate="print"/>
          <a:srcRect l="32052" r="29487" b="3846"/>
          <a:stretch>
            <a:fillRect/>
          </a:stretch>
        </p:blipFill>
        <p:spPr bwMode="auto">
          <a:xfrm>
            <a:off x="7391400" y="609600"/>
            <a:ext cx="457200" cy="1143000"/>
          </a:xfrm>
          <a:prstGeom prst="rect">
            <a:avLst/>
          </a:prstGeom>
          <a:noFill/>
        </p:spPr>
      </p:pic>
      <p:pic>
        <p:nvPicPr>
          <p:cNvPr id="35" name="Picture 5" descr="C:\Users\pti noakhali\Saved Games\New folder\Pictures\images.jpg"/>
          <p:cNvPicPr>
            <a:picLocks noChangeAspect="1" noChangeArrowheads="1"/>
          </p:cNvPicPr>
          <p:nvPr/>
        </p:nvPicPr>
        <p:blipFill>
          <a:blip r:embed="rId2" cstate="print"/>
          <a:srcRect l="32052" r="29487" b="3846"/>
          <a:stretch>
            <a:fillRect/>
          </a:stretch>
        </p:blipFill>
        <p:spPr bwMode="auto">
          <a:xfrm>
            <a:off x="7848600" y="609600"/>
            <a:ext cx="457200" cy="1143000"/>
          </a:xfrm>
          <a:prstGeom prst="rect">
            <a:avLst/>
          </a:prstGeom>
          <a:noFill/>
        </p:spPr>
      </p:pic>
      <p:pic>
        <p:nvPicPr>
          <p:cNvPr id="42" name="Picture 5" descr="C:\Users\pti noakhali\Saved Games\New folder\Pictures\images.jpg"/>
          <p:cNvPicPr>
            <a:picLocks noChangeAspect="1" noChangeArrowheads="1"/>
          </p:cNvPicPr>
          <p:nvPr/>
        </p:nvPicPr>
        <p:blipFill>
          <a:blip r:embed="rId2" cstate="print"/>
          <a:srcRect l="32052" r="29487" b="3846"/>
          <a:stretch>
            <a:fillRect/>
          </a:stretch>
        </p:blipFill>
        <p:spPr bwMode="auto">
          <a:xfrm>
            <a:off x="4114800" y="2438400"/>
            <a:ext cx="457200" cy="1143000"/>
          </a:xfrm>
          <a:prstGeom prst="rect">
            <a:avLst/>
          </a:prstGeom>
          <a:noFill/>
        </p:spPr>
      </p:pic>
      <p:sp>
        <p:nvSpPr>
          <p:cNvPr id="36" name="Oval 35"/>
          <p:cNvSpPr/>
          <p:nvPr/>
        </p:nvSpPr>
        <p:spPr>
          <a:xfrm>
            <a:off x="609600" y="609600"/>
            <a:ext cx="1447800" cy="1447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209800" y="609600"/>
            <a:ext cx="1447800" cy="1447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810000" y="533400"/>
            <a:ext cx="1447800" cy="1447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5410200" y="457200"/>
            <a:ext cx="1447800" cy="1447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7010400" y="457200"/>
            <a:ext cx="1447800" cy="1447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533400" y="2286000"/>
            <a:ext cx="1447800" cy="1447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2209800" y="2362200"/>
            <a:ext cx="1447800" cy="1447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810000" y="2362200"/>
            <a:ext cx="1447800" cy="1447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5410200" y="2286000"/>
            <a:ext cx="1447800" cy="1447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7086600" y="2286000"/>
            <a:ext cx="1447800" cy="1447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6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6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6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6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6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6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6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6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6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6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6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6" grpId="0"/>
      <p:bldP spid="27" grpId="0"/>
      <p:bldP spid="36" grpId="0" animBg="1"/>
      <p:bldP spid="38" grpId="0" animBg="1"/>
      <p:bldP spid="39" grpId="0" animBg="1"/>
      <p:bldP spid="40" grpId="0" animBg="1"/>
      <p:bldP spid="41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52400"/>
            <a:ext cx="8229600" cy="655564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952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742950" indent="-742950"/>
            <a:r>
              <a:rPr lang="bn-BD" sz="3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      </a:t>
            </a:r>
            <a:r>
              <a:rPr lang="bn-BD" sz="9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দলীয় কাজঃ </a:t>
            </a:r>
            <a:endParaRPr lang="bn-BD" sz="3600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        </a:t>
            </a:r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                          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সময়ঃ ১০ মিনিট</a:t>
            </a:r>
          </a:p>
          <a:p>
            <a:r>
              <a:rPr lang="bn-BD" sz="36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পলাশ দলঃ            </a:t>
            </a:r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২ </a:t>
            </a:r>
            <a:r>
              <a:rPr lang="en-US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×</a:t>
            </a:r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৩  </a:t>
            </a:r>
            <a:r>
              <a:rPr lang="en-US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꞊</a:t>
            </a:r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৬ </a:t>
            </a:r>
          </a:p>
          <a:p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                        ২ </a:t>
            </a:r>
            <a:r>
              <a:rPr lang="en-US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×</a:t>
            </a:r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৬  </a:t>
            </a:r>
            <a:r>
              <a:rPr lang="en-US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꞊</a:t>
            </a:r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১২</a:t>
            </a:r>
          </a:p>
          <a:p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                        ২ </a:t>
            </a:r>
            <a:r>
              <a:rPr lang="en-US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×</a:t>
            </a:r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৮ </a:t>
            </a:r>
            <a:r>
              <a:rPr lang="en-US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꞊</a:t>
            </a:r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১৬</a:t>
            </a:r>
          </a:p>
          <a:p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শাপলা দলঃ</a:t>
            </a:r>
            <a:r>
              <a:rPr lang="bn-BD" sz="36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          ২ </a:t>
            </a:r>
            <a:r>
              <a:rPr lang="en-US" sz="36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×</a:t>
            </a:r>
            <a:r>
              <a:rPr lang="bn-BD" sz="36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 ২  </a:t>
            </a:r>
            <a:r>
              <a:rPr lang="en-US" sz="36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꞊</a:t>
            </a:r>
            <a:r>
              <a:rPr lang="bn-BD" sz="36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  ৪</a:t>
            </a:r>
          </a:p>
          <a:p>
            <a:r>
              <a:rPr lang="bn-BD" sz="36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                         ২ </a:t>
            </a:r>
            <a:r>
              <a:rPr lang="en-US" sz="36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×</a:t>
            </a:r>
            <a:r>
              <a:rPr lang="bn-BD" sz="36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 ৭  </a:t>
            </a:r>
            <a:r>
              <a:rPr lang="en-US" sz="36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꞊</a:t>
            </a:r>
            <a:r>
              <a:rPr lang="bn-BD" sz="36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  ১৪</a:t>
            </a:r>
          </a:p>
          <a:p>
            <a:r>
              <a:rPr lang="bn-BD" sz="36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                         ২ </a:t>
            </a:r>
            <a:r>
              <a:rPr lang="en-US" sz="36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×</a:t>
            </a:r>
            <a:r>
              <a:rPr lang="bn-BD" sz="36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১০  </a:t>
            </a:r>
            <a:r>
              <a:rPr lang="en-US" sz="36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꞊</a:t>
            </a:r>
            <a:r>
              <a:rPr lang="bn-BD" sz="36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 ২০   </a:t>
            </a:r>
          </a:p>
          <a:p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Arial" pitchFamily="34" charset="0"/>
              <a:buChar char="•"/>
            </a:pPr>
            <a:endParaRPr lang="bn-BD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762000"/>
            <a:ext cx="8991600" cy="315471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952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bn-BD" sz="9600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199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9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0" y="3116759"/>
            <a:ext cx="3068469" cy="76944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সময়ঃ ১৫ মিনিট</a:t>
            </a:r>
            <a:endParaRPr lang="en-US" sz="4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671691"/>
            <a:ext cx="83058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dirty="0" smtClean="0"/>
          </a:p>
          <a:p>
            <a:endParaRPr lang="bn-BD" dirty="0" smtClean="0"/>
          </a:p>
          <a:p>
            <a:endParaRPr lang="bn-BD" dirty="0" smtClean="0"/>
          </a:p>
          <a:p>
            <a:endParaRPr lang="bn-BD" dirty="0" smtClean="0"/>
          </a:p>
          <a:p>
            <a:endParaRPr lang="bn-BD" dirty="0" smtClean="0"/>
          </a:p>
          <a:p>
            <a:endParaRPr lang="bn-BD" dirty="0" smtClean="0"/>
          </a:p>
          <a:p>
            <a:endParaRPr lang="bn-BD" dirty="0" smtClean="0"/>
          </a:p>
          <a:p>
            <a:endParaRPr lang="bn-BD" dirty="0" smtClean="0"/>
          </a:p>
          <a:p>
            <a:endParaRPr lang="bn-BD" dirty="0" smtClean="0"/>
          </a:p>
          <a:p>
            <a:endParaRPr lang="bn-BD" dirty="0" smtClean="0"/>
          </a:p>
          <a:p>
            <a:endParaRPr lang="bn-BD" dirty="0" smtClean="0"/>
          </a:p>
          <a:p>
            <a:endParaRPr lang="bn-BD" dirty="0" smtClean="0"/>
          </a:p>
          <a:p>
            <a:endParaRPr lang="bn-BD" dirty="0" smtClean="0"/>
          </a:p>
          <a:p>
            <a:endParaRPr lang="bn-BD" dirty="0" smtClean="0"/>
          </a:p>
          <a:p>
            <a:endParaRPr lang="bn-BD" dirty="0" smtClean="0"/>
          </a:p>
          <a:p>
            <a:endParaRPr lang="bn-BD" dirty="0" smtClean="0"/>
          </a:p>
          <a:p>
            <a:endParaRPr lang="bn-BD" dirty="0" smtClean="0"/>
          </a:p>
          <a:p>
            <a:endParaRPr lang="bn-BD" dirty="0" smtClean="0"/>
          </a:p>
          <a:p>
            <a:endParaRPr lang="bn-BD" dirty="0" smtClean="0"/>
          </a:p>
          <a:p>
            <a:endParaRPr lang="bn-BD" dirty="0" smtClean="0"/>
          </a:p>
          <a:p>
            <a:endParaRPr lang="bn-BD" dirty="0" smtClean="0"/>
          </a:p>
          <a:p>
            <a:endParaRPr lang="en-US" dirty="0"/>
          </a:p>
        </p:txBody>
      </p:sp>
      <p:sp>
        <p:nvSpPr>
          <p:cNvPr id="12" name="Flowchart: Connector 11"/>
          <p:cNvSpPr/>
          <p:nvPr/>
        </p:nvSpPr>
        <p:spPr>
          <a:xfrm>
            <a:off x="7315200" y="3581400"/>
            <a:ext cx="838200" cy="838200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19200" y="2743200"/>
            <a:ext cx="689612" cy="707886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শুরু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10400" y="2568714"/>
            <a:ext cx="838200" cy="70788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শেষ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200" y="1676400"/>
            <a:ext cx="7795724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প্রত্যেক ঘরের সংখ্যার সাথে ২ যোগ করে খালি ঘর পূরণ করঃ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14600" y="381000"/>
            <a:ext cx="2757486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দলীয় কাজঃ</a:t>
            </a:r>
            <a:endParaRPr lang="en-US" sz="5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00800" y="838200"/>
            <a:ext cx="23615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সময়ঃ ৫ মিনিট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Flowchart: Connector 22"/>
          <p:cNvSpPr/>
          <p:nvPr/>
        </p:nvSpPr>
        <p:spPr>
          <a:xfrm>
            <a:off x="6324600" y="4724400"/>
            <a:ext cx="838200" cy="838200"/>
          </a:xfrm>
          <a:prstGeom prst="flowChartConnector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১৬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Flowchart: Connector 23"/>
          <p:cNvSpPr/>
          <p:nvPr/>
        </p:nvSpPr>
        <p:spPr>
          <a:xfrm>
            <a:off x="5257800" y="5791200"/>
            <a:ext cx="838200" cy="838200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Flowchart: Connector 27"/>
          <p:cNvSpPr/>
          <p:nvPr/>
        </p:nvSpPr>
        <p:spPr>
          <a:xfrm>
            <a:off x="4114800" y="4724400"/>
            <a:ext cx="838200" cy="838200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Flowchart: Connector 28"/>
          <p:cNvSpPr/>
          <p:nvPr/>
        </p:nvSpPr>
        <p:spPr>
          <a:xfrm>
            <a:off x="3124200" y="3505200"/>
            <a:ext cx="838200" cy="838200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১০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Flowchart: Connector 29"/>
          <p:cNvSpPr/>
          <p:nvPr/>
        </p:nvSpPr>
        <p:spPr>
          <a:xfrm>
            <a:off x="2209800" y="4724400"/>
            <a:ext cx="838200" cy="838200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Flowchart: Connector 30"/>
          <p:cNvSpPr/>
          <p:nvPr/>
        </p:nvSpPr>
        <p:spPr>
          <a:xfrm>
            <a:off x="1219200" y="5715000"/>
            <a:ext cx="838200" cy="838200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Flowchart: Connector 31"/>
          <p:cNvSpPr/>
          <p:nvPr/>
        </p:nvSpPr>
        <p:spPr>
          <a:xfrm>
            <a:off x="609600" y="4267200"/>
            <a:ext cx="838200" cy="838200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Flowchart: Connector 32"/>
          <p:cNvSpPr/>
          <p:nvPr/>
        </p:nvSpPr>
        <p:spPr>
          <a:xfrm>
            <a:off x="152400" y="2667000"/>
            <a:ext cx="838200" cy="838200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Flowchart: Connector 33"/>
          <p:cNvSpPr/>
          <p:nvPr/>
        </p:nvSpPr>
        <p:spPr>
          <a:xfrm>
            <a:off x="8077200" y="2590800"/>
            <a:ext cx="838200" cy="838200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20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14178" y="4397514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449644" y="4778514"/>
            <a:ext cx="4459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৮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91000" y="4800600"/>
            <a:ext cx="7168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১২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00720" y="5867400"/>
            <a:ext cx="6190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১৪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467600" y="3657600"/>
            <a:ext cx="6591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১৮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600" decel="10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7" grpId="0" animBg="1"/>
      <p:bldP spid="22" grpId="0"/>
      <p:bldP spid="23" grpId="0" animBg="1"/>
      <p:bldP spid="24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19" grpId="0"/>
      <p:bldP spid="20" grpId="0"/>
      <p:bldP spid="21" grpId="0"/>
      <p:bldP spid="25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" y="762000"/>
            <a:ext cx="8991600" cy="101566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উপস্থাপনায়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" y="2514600"/>
            <a:ext cx="8991600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মোহাম্মাদ সুমন মিয়া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সহকারি শিক্ষক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খিলপাড়া সরকারি প্রাথমিক বিদালয়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চাটখিল, নোয়াখালী।  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066801"/>
            <a:ext cx="6598281" cy="409342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8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একক কাজঃ</a:t>
            </a:r>
          </a:p>
          <a:p>
            <a:r>
              <a:rPr lang="bn-BD" sz="6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প্রত্যেকে ২ এর নামতা লিখ</a:t>
            </a:r>
          </a:p>
          <a:p>
            <a:endParaRPr lang="bn-BD" sz="60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         </a:t>
            </a:r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সময়ঃ১০ মিনিট 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77450"/>
            <a:ext cx="8839200" cy="144655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6350">
            <a:solidFill>
              <a:srgbClr val="C00000"/>
            </a:solidFill>
          </a:ln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bn-BD" sz="8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Hearts-and-Roses-roses-13171771-120-9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71600" y="2133600"/>
            <a:ext cx="6324600" cy="36530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28600"/>
            <a:ext cx="8763000" cy="1752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6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6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lowchart: Process 2"/>
          <p:cNvSpPr/>
          <p:nvPr/>
        </p:nvSpPr>
        <p:spPr>
          <a:xfrm>
            <a:off x="152400" y="228600"/>
            <a:ext cx="8763000" cy="1752600"/>
          </a:xfrm>
          <a:prstGeom prst="flowChartProcess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52400" y="2514600"/>
            <a:ext cx="8763000" cy="397031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শ্রেনিঃ   দ্বিতীয়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বিষয়ঃ প্রাথমিক গণিত 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পাঠঃ  ৯ (গুণ )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পৃষ্ঠা নং- ৫৫ 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পাঠের অংশঃ(২ এর নামতা)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সময়ঃ   ৪৫ মিনিট ।</a:t>
            </a:r>
          </a:p>
          <a:p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2209800"/>
            <a:ext cx="8686800" cy="175432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 ২ এর নামতা বলতে  ও লিখতে পারবে।  </a:t>
            </a:r>
          </a:p>
          <a:p>
            <a:pPr marL="342900" indent="-342900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457200"/>
            <a:ext cx="8686800" cy="144655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12700">
            <a:solidFill>
              <a:srgbClr val="C00000"/>
            </a:solidFill>
          </a:ln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r>
              <a:rPr lang="bn-BD" sz="8800" dirty="0" smtClean="0">
                <a:latin typeface="NikoshBAN" pitchFamily="2" charset="0"/>
                <a:cs typeface="NikoshBAN" pitchFamily="2" charset="0"/>
              </a:rPr>
              <a:t> শিখনফলঃ 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458450"/>
            <a:ext cx="8153400" cy="144655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190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bn-BD" sz="8800" dirty="0" smtClean="0"/>
              <a:t>   </a:t>
            </a:r>
            <a:r>
              <a:rPr lang="bn-BD" sz="8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আবেগ সৃষ্টি</a:t>
            </a:r>
            <a:endParaRPr lang="en-US" sz="8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00600" y="1981200"/>
            <a:ext cx="3962400" cy="1015663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সময়ঃ ২ মিনিট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5400" y="3581400"/>
            <a:ext cx="6629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গানের মাধ্যমে</a:t>
            </a:r>
          </a:p>
          <a:p>
            <a:r>
              <a:rPr lang="bn-BD" dirty="0" smtClean="0">
                <a:solidFill>
                  <a:srgbClr val="7030A0"/>
                </a:solidFill>
              </a:rPr>
              <a:t>             </a:t>
            </a:r>
            <a:r>
              <a:rPr lang="bn-BD" sz="4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ও আমার দেশের মাটি...............।</a:t>
            </a:r>
          </a:p>
        </p:txBody>
      </p:sp>
      <p:sp>
        <p:nvSpPr>
          <p:cNvPr id="8" name="Flowchart: Sequential Access Storage 7"/>
          <p:cNvSpPr/>
          <p:nvPr/>
        </p:nvSpPr>
        <p:spPr>
          <a:xfrm>
            <a:off x="609600" y="3124200"/>
            <a:ext cx="7696200" cy="3048000"/>
          </a:xfrm>
          <a:prstGeom prst="flowChartMagneticTape">
            <a:avLst/>
          </a:prstGeom>
          <a:noFill/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ertical Scroll 9"/>
          <p:cNvSpPr/>
          <p:nvPr/>
        </p:nvSpPr>
        <p:spPr>
          <a:xfrm>
            <a:off x="1143000" y="533400"/>
            <a:ext cx="7315200" cy="5029200"/>
          </a:xfrm>
          <a:prstGeom prst="verticalScroll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উপস্থাপন   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8200" y="3581400"/>
            <a:ext cx="28039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সময়ঃ ১৫ মিনিট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6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ird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2552700"/>
            <a:ext cx="1905000" cy="1409700"/>
          </a:xfrm>
          <a:prstGeom prst="rect">
            <a:avLst/>
          </a:prstGeom>
        </p:spPr>
      </p:pic>
      <p:pic>
        <p:nvPicPr>
          <p:cNvPr id="3" name="Picture 2" descr="bird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9800" y="2552700"/>
            <a:ext cx="1905000" cy="14097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4800" y="2590800"/>
            <a:ext cx="3810000" cy="1371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800"/>
          </a:p>
        </p:txBody>
      </p:sp>
      <p:sp>
        <p:nvSpPr>
          <p:cNvPr id="6" name="TextBox 5"/>
          <p:cNvSpPr txBox="1"/>
          <p:nvPr/>
        </p:nvSpPr>
        <p:spPr>
          <a:xfrm>
            <a:off x="4191000" y="2667000"/>
            <a:ext cx="89479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২ 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00600" y="2590800"/>
            <a:ext cx="533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/>
              <a:t>×</a:t>
            </a:r>
            <a:endParaRPr lang="en-US" sz="8800" dirty="0"/>
          </a:p>
        </p:txBody>
      </p:sp>
      <p:sp>
        <p:nvSpPr>
          <p:cNvPr id="10" name="TextBox 9"/>
          <p:cNvSpPr txBox="1"/>
          <p:nvPr/>
        </p:nvSpPr>
        <p:spPr>
          <a:xfrm>
            <a:off x="5334000" y="2667000"/>
            <a:ext cx="1600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8800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67400" y="2743200"/>
            <a:ext cx="1371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smtClean="0">
                <a:latin typeface="Arial"/>
                <a:cs typeface="Arial"/>
              </a:rPr>
              <a:t>  ꞊</a:t>
            </a:r>
            <a:endParaRPr lang="en-US" sz="8800" dirty="0"/>
          </a:p>
        </p:txBody>
      </p:sp>
      <p:sp>
        <p:nvSpPr>
          <p:cNvPr id="12" name="TextBox 11"/>
          <p:cNvSpPr txBox="1"/>
          <p:nvPr/>
        </p:nvSpPr>
        <p:spPr>
          <a:xfrm>
            <a:off x="6448054" y="2743200"/>
            <a:ext cx="22387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8800" dirty="0" smtClean="0">
                <a:latin typeface="NikoshBAN" pitchFamily="2" charset="0"/>
                <a:cs typeface="NikoshBAN" pitchFamily="2" charset="0"/>
              </a:rPr>
              <a:t>২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ll-colo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1310640"/>
            <a:ext cx="1447800" cy="1280160"/>
          </a:xfrm>
          <a:prstGeom prst="rect">
            <a:avLst/>
          </a:prstGeom>
        </p:spPr>
      </p:pic>
      <p:pic>
        <p:nvPicPr>
          <p:cNvPr id="3" name="Picture 2" descr="doll-colo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1310640"/>
            <a:ext cx="1447800" cy="1280160"/>
          </a:xfrm>
          <a:prstGeom prst="rect">
            <a:avLst/>
          </a:prstGeom>
        </p:spPr>
      </p:pic>
      <p:pic>
        <p:nvPicPr>
          <p:cNvPr id="4" name="Picture 3" descr="doll-colo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3000" y="1219200"/>
            <a:ext cx="1447800" cy="1280160"/>
          </a:xfrm>
          <a:prstGeom prst="rect">
            <a:avLst/>
          </a:prstGeom>
        </p:spPr>
      </p:pic>
      <p:pic>
        <p:nvPicPr>
          <p:cNvPr id="5" name="Picture 4" descr="doll-colo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72200" y="1219200"/>
            <a:ext cx="1447800" cy="128016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85800" y="1066800"/>
            <a:ext cx="3276600" cy="1981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800600" y="1066800"/>
            <a:ext cx="3276600" cy="1981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85800" y="3657600"/>
            <a:ext cx="101822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bn-BD" sz="8000" dirty="0" smtClean="0"/>
              <a:t> </a:t>
            </a:r>
            <a:endParaRPr lang="en-US" sz="8000" dirty="0"/>
          </a:p>
        </p:txBody>
      </p:sp>
      <p:sp>
        <p:nvSpPr>
          <p:cNvPr id="15" name="TextBox 14"/>
          <p:cNvSpPr txBox="1"/>
          <p:nvPr/>
        </p:nvSpPr>
        <p:spPr>
          <a:xfrm>
            <a:off x="1894776" y="3581400"/>
            <a:ext cx="69602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/>
              <a:t>×</a:t>
            </a:r>
            <a:endParaRPr lang="en-US" sz="8000" dirty="0"/>
          </a:p>
        </p:txBody>
      </p:sp>
      <p:sp>
        <p:nvSpPr>
          <p:cNvPr id="16" name="TextBox 15"/>
          <p:cNvSpPr txBox="1"/>
          <p:nvPr/>
        </p:nvSpPr>
        <p:spPr>
          <a:xfrm>
            <a:off x="3317672" y="3733800"/>
            <a:ext cx="64472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২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19938" y="3733800"/>
            <a:ext cx="60946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৪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00493" y="3781961"/>
            <a:ext cx="6335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latin typeface="Arial"/>
                <a:cs typeface="Arial"/>
              </a:rPr>
              <a:t>꞊</a:t>
            </a:r>
            <a:endParaRPr lang="en-US" sz="8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6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6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6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6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0"/>
                            </p:stCondLst>
                            <p:childTnLst>
                              <p:par>
                                <p:cTn id="5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6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6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0"/>
                            </p:stCondLst>
                            <p:childTnLst>
                              <p:par>
                                <p:cTn id="6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6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6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4" grpId="0"/>
      <p:bldP spid="15" grpId="0"/>
      <p:bldP spid="16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ango_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" y="753091"/>
            <a:ext cx="1463040" cy="1348248"/>
          </a:xfrm>
          <a:prstGeom prst="rect">
            <a:avLst/>
          </a:prstGeom>
        </p:spPr>
      </p:pic>
      <p:pic>
        <p:nvPicPr>
          <p:cNvPr id="10" name="Picture 9" descr="mango_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6360" y="838200"/>
            <a:ext cx="1463040" cy="1348248"/>
          </a:xfrm>
          <a:prstGeom prst="rect">
            <a:avLst/>
          </a:prstGeom>
        </p:spPr>
      </p:pic>
      <p:pic>
        <p:nvPicPr>
          <p:cNvPr id="11" name="Picture 10" descr="mango_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08960" y="905491"/>
            <a:ext cx="1463040" cy="1348248"/>
          </a:xfrm>
          <a:prstGeom prst="rect">
            <a:avLst/>
          </a:prstGeom>
        </p:spPr>
      </p:pic>
      <p:pic>
        <p:nvPicPr>
          <p:cNvPr id="12" name="Picture 11" descr="mango_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19600" y="937752"/>
            <a:ext cx="1463040" cy="1348248"/>
          </a:xfrm>
          <a:prstGeom prst="rect">
            <a:avLst/>
          </a:prstGeom>
        </p:spPr>
      </p:pic>
      <p:pic>
        <p:nvPicPr>
          <p:cNvPr id="13" name="Picture 12" descr="mango_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960" y="905491"/>
            <a:ext cx="1463040" cy="1348248"/>
          </a:xfrm>
          <a:prstGeom prst="rect">
            <a:avLst/>
          </a:prstGeom>
        </p:spPr>
      </p:pic>
      <p:pic>
        <p:nvPicPr>
          <p:cNvPr id="14" name="Picture 13" descr="mango_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7600" y="905491"/>
            <a:ext cx="1463040" cy="134824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447800" y="3324761"/>
            <a:ext cx="89479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২ 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38400" y="3324761"/>
            <a:ext cx="78739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latin typeface="NikoshBAN" pitchFamily="2" charset="0"/>
                <a:cs typeface="NikoshBAN" pitchFamily="2" charset="0"/>
              </a:rPr>
              <a:t>×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24759" y="3505200"/>
            <a:ext cx="91884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latin typeface="Arial"/>
                <a:cs typeface="Arial"/>
              </a:rPr>
              <a:t>꞊</a:t>
            </a:r>
            <a:r>
              <a:rPr lang="bn-BD" sz="8000" dirty="0" smtClean="0">
                <a:latin typeface="Arial"/>
                <a:cs typeface="Arial"/>
              </a:rPr>
              <a:t> </a:t>
            </a:r>
            <a:endParaRPr lang="en-US" sz="8000" dirty="0"/>
          </a:p>
        </p:txBody>
      </p:sp>
      <p:sp>
        <p:nvSpPr>
          <p:cNvPr id="19" name="TextBox 18"/>
          <p:cNvSpPr txBox="1"/>
          <p:nvPr/>
        </p:nvSpPr>
        <p:spPr>
          <a:xfrm>
            <a:off x="6172200" y="3429000"/>
            <a:ext cx="7184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৬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57600" y="3477161"/>
            <a:ext cx="73609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৩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Hexagon 21"/>
          <p:cNvSpPr/>
          <p:nvPr/>
        </p:nvSpPr>
        <p:spPr>
          <a:xfrm>
            <a:off x="76200" y="457200"/>
            <a:ext cx="2895600" cy="243840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Hexagon 22"/>
          <p:cNvSpPr/>
          <p:nvPr/>
        </p:nvSpPr>
        <p:spPr>
          <a:xfrm>
            <a:off x="3124200" y="457200"/>
            <a:ext cx="2895600" cy="243840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Hexagon 23"/>
          <p:cNvSpPr/>
          <p:nvPr/>
        </p:nvSpPr>
        <p:spPr>
          <a:xfrm>
            <a:off x="6172200" y="457200"/>
            <a:ext cx="2895600" cy="243840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6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6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6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6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6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6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6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6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  <p:bldP spid="19" grpId="0"/>
      <p:bldP spid="20" grpId="0"/>
      <p:bldP spid="22" grpId="0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1418</TotalTime>
  <Words>220</Words>
  <Application>Microsoft Office PowerPoint</Application>
  <PresentationFormat>On-screen Show (4:3)</PresentationFormat>
  <Paragraphs>129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noakhali</dc:creator>
  <cp:lastModifiedBy>pti noakhali</cp:lastModifiedBy>
  <cp:revision>345</cp:revision>
  <dcterms:created xsi:type="dcterms:W3CDTF">2006-08-16T00:00:00Z</dcterms:created>
  <dcterms:modified xsi:type="dcterms:W3CDTF">2013-05-18T05:02:40Z</dcterms:modified>
</cp:coreProperties>
</file>