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  <p:sldMasterId id="2147483773" r:id="rId2"/>
    <p:sldMasterId id="2147483785" r:id="rId3"/>
    <p:sldMasterId id="2147483809" r:id="rId4"/>
    <p:sldMasterId id="2147483821" r:id="rId5"/>
    <p:sldMasterId id="2147483833" r:id="rId6"/>
    <p:sldMasterId id="2147483845" r:id="rId7"/>
  </p:sldMasterIdLst>
  <p:notesMasterIdLst>
    <p:notesMasterId r:id="rId22"/>
  </p:notesMasterIdLst>
  <p:sldIdLst>
    <p:sldId id="256" r:id="rId8"/>
    <p:sldId id="257" r:id="rId9"/>
    <p:sldId id="258" r:id="rId10"/>
    <p:sldId id="263" r:id="rId11"/>
    <p:sldId id="264" r:id="rId12"/>
    <p:sldId id="269" r:id="rId13"/>
    <p:sldId id="259" r:id="rId14"/>
    <p:sldId id="260" r:id="rId15"/>
    <p:sldId id="261" r:id="rId16"/>
    <p:sldId id="262" r:id="rId17"/>
    <p:sldId id="266" r:id="rId18"/>
    <p:sldId id="265" r:id="rId19"/>
    <p:sldId id="267" r:id="rId20"/>
    <p:sldId id="26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5B00"/>
    <a:srgbClr val="240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63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83295-A191-4510-BB61-2CB41235757C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473F7-D459-4AEC-8734-A477E25A9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CE8AB-6388-4391-B3C4-A8AEC3845134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EA31-ABEB-4AA1-A009-A670C898A12F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1246-CB0C-4F8D-B7D3-9C630793B00D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11D9C01-4620-41ED-9C6E-58A73EB2E3D8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CC7D9-D20E-43B0-95CA-983C3531E539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AF985BB-A33D-4D52-BDE6-575F1C1DFF3B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D297D-1B66-41F1-AA73-9F8031DFF675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B50E92-7AAB-461A-88B2-4257B11B6540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F85611-64F6-4F8D-8896-1B60436E4BEE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53352B3-B07C-4611-B70B-5ADD03EE38A6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EB03B7-369E-411F-9FB9-C32F6BBF7210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9141-36CF-481A-AFE3-EC2D1AE5A741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918722-A560-4FED-BA32-E9CE92CE7FD5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2B803E-0BDB-4B73-BA21-947D98D35E6D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89BC618-4CC8-4F6C-BBB6-8F5D2A737F29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5C0BCE7-B76B-440C-BF94-4567FF66FBC1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65D1AD-A51B-4989-B090-E44E875DD395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C425386-5DB3-4947-9EBF-77A2AE3884F0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4C19CF-1FC8-4930-B016-FFD944298AC0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ECD4EC-C199-40D1-AFA1-1731076AABC8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D7F3-10C0-4F05-9D3A-EA6F18E55757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CBCA46-8534-49FF-894D-CBA1FADC7300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E77A-E7A2-42E6-9F4F-DE6AEAAA44F5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FAB6D2F-6A1A-4055-B0B5-92E327785A19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E808034-6E4B-49AD-978C-58A7871E1F1E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59CE59-8F9D-4716-B2D6-7E52ACDC5C62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DFB6A3-51CE-4126-A577-7C900855F528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7E7EB4-A1AA-4D91-A98D-94389CDF30D2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72F600-7E15-4DA1-818C-289D9FFBFE81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E97F31-6CE1-451F-9118-85F144CF1CEB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4A924B-C91E-43A6-AEB9-BA89CE7DB99E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1B824E-19C4-4BE9-925F-00B1B6C0A612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1A134-A674-45D4-974B-0B902D54E7F6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0F765-6E44-454D-B01D-769B6789D9F2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5D4668-C6D3-4342-A81C-7C97C21B017E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EE7319-66D4-46F8-9496-9B818DB5A557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3A23B-E9DE-4579-84EA-3C6D4AE3842E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79A8D1-CE5B-4D3F-96C2-819B28DB6EFD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F6ACE4-F0FE-4BDD-B28D-7A2012000F73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489831-2424-4EEA-A8BE-B3B1B5A674F0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CD0F34-E4C4-4107-819F-8EF0001D64D5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AE358D-8E03-45D6-91BA-BCF1C4F95F87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BF315C-AFDC-4A7E-A80A-D4F3FF76928F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338E9-6E7E-4804-A4B0-5FCA126E542F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810C-E17C-499E-90D6-0C39AD6657AC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E10F0F-BDF1-4FA2-B928-EE4F36804BB1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D8E80-3E06-4EDC-958B-9F75B3A8BEAF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380D71-22E4-47DF-A012-1D3171C9E749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3D1940-6C44-4DE1-AC7B-7F3BB45321E0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CB5D8F-3F83-429F-88E4-7952273FE15E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3BFDF5-D9D4-4033-A249-ABF7576C0FBC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C7D9E3D5-42F0-4F28-B1AB-436A130AE3DB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1A49FC-0C53-45A2-91E1-8D568B2C785D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5A15DA9-A660-413F-B07C-B7645B942923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39385E-70F4-40BC-92C5-2E0C3CEB444D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735DD-C5AE-48D4-B69B-3A8EA7197B96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20F698-60F6-42ED-A535-F0EF62860657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C404EF-F1B9-4EE3-9DC1-97909B00D323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379B4-3212-4896-9086-48E27273AF04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1E8920F-0870-4B14-AFF1-515692964F76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4DD385E-24B7-437C-8561-964AC825DFC4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1EC3B8-C43C-48B6-97AC-B36AB9CCE91A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E444E3-2A22-477E-9399-1F6147DC9B79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34A9-C593-4146-A691-6D94BF211B56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3300EF-9AC4-406E-88C6-3DE7608EE992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A21AB-1184-43D6-AB6F-1260C0545007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07810-3507-41EA-92E2-F1609F709238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B747-A071-4969-9F9D-575E9D4BA0D3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290B-88DB-4DF7-BC82-EE183D4BBA5A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2D31-9025-4807-B313-CF80423EE826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3DFE-EAB4-46C3-83EA-AB26875FA258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940FC81-9B1D-4E6E-BC11-4842C1FFF214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8DE1-AD87-4E3C-982F-393D78BAD7E1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D152C-8D32-4755-B566-8C1408A1740D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C5B5-74FA-4146-93BF-C9E4178439F7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4EB4-FDE6-4E78-95D1-EED2C9FD7D61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27A5175-3BB0-41BB-AEE8-4F02841ED42B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8A2E03B-74F0-45B5-9208-94C879B79F8D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5D6FFB6-C5E5-4591-BD26-8281E8DCFAA1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C2034780-3230-451D-980D-AA129F10776D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hf hdr="0" ft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CAFA4EB-3FC0-4D1E-8C03-FC436B8E5051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660D7CB-EFA9-4A9B-BB74-32CEA7F5B09D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A912D78-0BC9-4BA7-918E-80AF4F21423C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hf hdr="0" ft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1E9E23A-63A2-4937-A8BA-8FD3C54FC8CA}" type="datetime1">
              <a:rPr lang="en-US" smtClean="0"/>
              <a:pPr/>
              <a:t>5/18/2013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oel-1612i3\Desktop\Utpal_\Picture\flower030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3810000" y="1333500"/>
            <a:ext cx="4762500" cy="4762500"/>
          </a:xfrm>
          <a:prstGeom prst="rect">
            <a:avLst/>
          </a:prstGeom>
          <a:noFill/>
        </p:spPr>
      </p:pic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>
          <a:xfrm>
            <a:off x="519953" y="1143000"/>
            <a:ext cx="3061447" cy="5029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bn-BD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উৎপল বিশ্বাস</a:t>
            </a:r>
          </a:p>
          <a:p>
            <a:pPr algn="ctr">
              <a:lnSpc>
                <a:spcPct val="100000"/>
              </a:lnSpc>
            </a:pPr>
            <a:r>
              <a:rPr lang="bn-BD" sz="20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>
              <a:lnSpc>
                <a:spcPct val="100000"/>
              </a:lnSpc>
            </a:pPr>
            <a:r>
              <a:rPr lang="bn-BD" sz="1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লখাইডাংগা মাধ্যমিক বিদ্যালয়</a:t>
            </a:r>
          </a:p>
          <a:p>
            <a:pPr algn="ctr">
              <a:lnSpc>
                <a:spcPct val="100000"/>
              </a:lnSpc>
            </a:pPr>
            <a:r>
              <a:rPr lang="bn-BD" sz="1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মণিরামপুর, যশোর।</a:t>
            </a:r>
            <a:endParaRPr lang="en-US" sz="1800" i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</a:pPr>
            <a:endParaRPr lang="bn-BD" i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</a:pPr>
            <a:r>
              <a:rPr lang="bn-BD" sz="20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শ্রেণিঃ ৮ম</a:t>
            </a:r>
          </a:p>
          <a:p>
            <a:pPr algn="ctr">
              <a:lnSpc>
                <a:spcPct val="100000"/>
              </a:lnSpc>
            </a:pPr>
            <a:r>
              <a:rPr lang="bn-BD" sz="20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 কৃষি শিক্ষা</a:t>
            </a:r>
          </a:p>
          <a:p>
            <a:pPr algn="ctr">
              <a:lnSpc>
                <a:spcPct val="100000"/>
              </a:lnSpc>
            </a:pPr>
            <a:r>
              <a:rPr lang="bn-BD" sz="2000" i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মুরগি </a:t>
            </a:r>
            <a:r>
              <a:rPr lang="bn-BD" sz="20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পালন পদ্ধতি</a:t>
            </a:r>
          </a:p>
          <a:p>
            <a:pPr algn="ctr">
              <a:lnSpc>
                <a:spcPct val="100000"/>
              </a:lnSpc>
            </a:pPr>
            <a:r>
              <a:rPr lang="bn-BD" sz="20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সময়ঃ ৪</a:t>
            </a:r>
            <a:r>
              <a:rPr lang="en-US" sz="20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5</a:t>
            </a:r>
            <a:r>
              <a:rPr lang="bn-BD" sz="20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মিনিট</a:t>
            </a:r>
            <a:endParaRPr lang="en-US" sz="2000" i="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0687" y="533400"/>
            <a:ext cx="2398713" cy="596900"/>
          </a:xfrm>
        </p:spPr>
        <p:txBody>
          <a:bodyPr>
            <a:noAutofit/>
          </a:bodyPr>
          <a:lstStyle/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19600" y="304800"/>
            <a:ext cx="3657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সবাইকে শুভেচ্ছা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990600"/>
            <a:ext cx="5638800" cy="1143000"/>
          </a:xfrm>
        </p:spPr>
        <p:txBody>
          <a:bodyPr>
            <a:normAutofit/>
          </a:bodyPr>
          <a:lstStyle/>
          <a:p>
            <a:pPr algn="ctr"/>
            <a:r>
              <a:rPr lang="bn-BD" sz="5400" b="1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54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1752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আধা ছাড়া অবস্থায় মুরগি পালন করে </a:t>
            </a:r>
          </a:p>
          <a:p>
            <a:pPr algn="ctr">
              <a:buNone/>
            </a:pP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তোমরা কী কী সুবিধা পেতে পারো?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629400" y="51054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সময়ঃ ১০ মিনিট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320" y="990600"/>
            <a:ext cx="7117080" cy="670560"/>
          </a:xfrm>
        </p:spPr>
        <p:txBody>
          <a:bodyPr/>
          <a:lstStyle/>
          <a:p>
            <a:pPr algn="ctr"/>
            <a:r>
              <a:rPr lang="bn-BD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আধা ছাড়া অবস্থায় মুরগি পালনের সুবিধা</a:t>
            </a:r>
            <a:endParaRPr lang="en-US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0720" y="2130552"/>
            <a:ext cx="5516880" cy="2670048"/>
          </a:xfrm>
        </p:spPr>
        <p:txBody>
          <a:bodyPr/>
          <a:lstStyle/>
          <a:p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বেশি সংখ্যক মুরগি পালন করা যায়</a:t>
            </a:r>
          </a:p>
          <a:p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সংকর ও বিদেশি মুরগি পালন করা যায়</a:t>
            </a:r>
          </a:p>
          <a:p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মুরগি হারিয়ে যায় না</a:t>
            </a:r>
          </a:p>
          <a:p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ঠিকমত ডিম সংগ্রহ করা যায়</a:t>
            </a:r>
          </a:p>
          <a:p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মুরগি নিজের নিয়ন্ত্রনে রাখা যায়</a:t>
            </a:r>
            <a:endParaRPr lang="en-US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514601"/>
            <a:ext cx="7543800" cy="2057399"/>
          </a:xfrm>
        </p:spPr>
        <p:txBody>
          <a:bodyPr>
            <a:norm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প্রধানত কয় পদ্ধতিতে মুরগি পালন করা যায় 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আবদ্ধ অবস্থায় মুরগি পালন পদ্ধতি কয় প্রকার ?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লিটার তৈরীতে সাধারণত কী কী উপাদান ব্যবহার করা হয় 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2362200" cy="11430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bn-BD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9800" y="508464"/>
            <a:ext cx="2667000" cy="78693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636837"/>
            <a:ext cx="7315200" cy="201136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‘</a:t>
            </a:r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ছাড়া 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 আধা ছাড়া অবস্থায় মুরগি পালনে কী </a:t>
            </a:r>
          </a:p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ধরণের অসুবিধার সম্মুখীন হতে হয়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তুমি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কর। 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905000"/>
            <a:ext cx="6400800" cy="24384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bn-BD" sz="1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3400" y="533400"/>
            <a:ext cx="4038600" cy="1143000"/>
          </a:xfrm>
        </p:spPr>
        <p:txBody>
          <a:bodyPr>
            <a:normAutofit/>
          </a:bodyPr>
          <a:lstStyle/>
          <a:p>
            <a:r>
              <a:rPr lang="bn-B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আচরণিক উদ্দেশ্য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2895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মুরগি পালন পদ্ধতি সম্পর্কে জানতে পারবে</a:t>
            </a:r>
          </a:p>
          <a:p>
            <a:pPr>
              <a:buFont typeface="Wingdings" pitchFamily="2" charset="2"/>
              <a:buChar char="v"/>
            </a:pP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বিভিন্ন প্রকার পালন পদ্ধতি পারবে বলতে পারবে</a:t>
            </a:r>
          </a:p>
          <a:p>
            <a:pPr>
              <a:buFont typeface="Wingdings" pitchFamily="2" charset="2"/>
              <a:buChar char="v"/>
            </a:pP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বিভিন্ন প্রকার পদ্ধতির সুবিধা-অসুবিধা ব্যাখ্যা          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করতে পারবে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257800"/>
            <a:ext cx="6400800" cy="1143000"/>
          </a:xfrm>
        </p:spPr>
        <p:txBody>
          <a:bodyPr>
            <a:normAutofit fontScale="90000"/>
          </a:bodyPr>
          <a:lstStyle/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ভিডিও চিত্র ও ছবিগুলো লক্ষ্য কর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image_288_8938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05000"/>
            <a:ext cx="4267200" cy="3200400"/>
          </a:xfrm>
        </p:spPr>
      </p:pic>
      <p:pic>
        <p:nvPicPr>
          <p:cNvPr id="1027" name="Picture 3" descr="C:\Users\Doel-1612i3\Desktop\Utpal_\Picture\HEN\Ashley-Feeding-Chickens-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905000"/>
            <a:ext cx="3962401" cy="320040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66700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bn-BD" sz="80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মুরগি পালন পদ্ধতি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3581400" cy="1143000"/>
          </a:xfrm>
        </p:spPr>
        <p:txBody>
          <a:bodyPr>
            <a:normAutofit/>
          </a:bodyPr>
          <a:lstStyle/>
          <a:p>
            <a:r>
              <a:rPr lang="bn-BD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124200"/>
            <a:ext cx="7467600" cy="1143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 কী ভাবে মুরগি পালন করা যেতে পারে?</a:t>
            </a:r>
            <a:endParaRPr lang="en-US" sz="4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781800" y="5867400"/>
            <a:ext cx="18288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সময়ঃ ৫ মিনিট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বিভিন্ন প্রকার মুরগি পালন পদ্ধতি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209800"/>
            <a:ext cx="6858000" cy="2819400"/>
          </a:xfrm>
        </p:spPr>
        <p:txBody>
          <a:bodyPr>
            <a:normAutofit/>
          </a:bodyPr>
          <a:lstStyle/>
          <a:p>
            <a:pPr marL="779526" indent="-742950">
              <a:buFont typeface="+mj-lt"/>
              <a:buAutoNum type="arabicPeriod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ছাড়া অবস্থায় মুরগি পালন</a:t>
            </a:r>
          </a:p>
          <a:p>
            <a:pPr marL="779526" indent="-742950">
              <a:buFont typeface="+mj-lt"/>
              <a:buAutoNum type="arabicPeriod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আধা ছাড়া অবস্থায় মুরগি পালন</a:t>
            </a:r>
          </a:p>
          <a:p>
            <a:pPr marL="779526" indent="-742950">
              <a:buFont typeface="+mj-lt"/>
              <a:buAutoNum type="arabicPeriod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আবদ্ধ অবস্থায় মুরগি পালন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50838"/>
            <a:ext cx="8153400" cy="94456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ছাড়া অবস্থায় মুরগি পালন</a:t>
            </a:r>
            <a:endParaRPr lang="en-US" sz="4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twilight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676400"/>
            <a:ext cx="4038600" cy="4343400"/>
          </a:xfrm>
        </p:spPr>
      </p:pic>
      <p:pic>
        <p:nvPicPr>
          <p:cNvPr id="4098" name="Picture 2" descr="C:\Users\Doel-1612i3\Desktop\Utpal_\Picture\HEN\100000-Heritage-Hen-Mini-Farm-for-Neiman-Marcus-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676400"/>
            <a:ext cx="3886200" cy="43434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3400"/>
            <a:ext cx="8183880" cy="1051560"/>
          </a:xfrm>
        </p:spPr>
        <p:txBody>
          <a:bodyPr/>
          <a:lstStyle/>
          <a:p>
            <a:pPr algn="ctr"/>
            <a:r>
              <a:rPr lang="bn-BD" sz="4000" dirty="0" smtClean="0">
                <a:solidFill>
                  <a:srgbClr val="2402B2"/>
                </a:solidFill>
                <a:latin typeface="NikoshBAN" pitchFamily="2" charset="0"/>
                <a:cs typeface="NikoshBAN" pitchFamily="2" charset="0"/>
              </a:rPr>
              <a:t>আধা ছাড়া অবস্থায় মুরগি পালন</a:t>
            </a:r>
            <a:endParaRPr lang="en-US" sz="4000" dirty="0">
              <a:solidFill>
                <a:srgbClr val="2402B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 descr="0185 the nursery pen in the Hen HOus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1981200"/>
            <a:ext cx="4038600" cy="3581400"/>
          </a:xfrm>
        </p:spPr>
      </p:pic>
      <p:pic>
        <p:nvPicPr>
          <p:cNvPr id="2050" name="Picture 2" descr="C:\Users\Doel-1612i3\Desktop\Utpal_\Picture\HEN\NestingBoxesRoostInHenHo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81200"/>
            <a:ext cx="3962400" cy="35814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4864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আবদ্ধ অবস্থায় মুরগি পালন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 descr="C:\Users\Doel-1612i3\Desktop\Utpal_\Picture\HEN\pitts-far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057400"/>
            <a:ext cx="4114800" cy="3352800"/>
          </a:xfrm>
          <a:prstGeom prst="rect">
            <a:avLst/>
          </a:prstGeom>
          <a:noFill/>
        </p:spPr>
      </p:pic>
      <p:pic>
        <p:nvPicPr>
          <p:cNvPr id="1026" name="Picture 2" descr="C:\Users\Doel-1612i3\Desktop\Utpal_\Picture\110613 egg laying hen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057400"/>
            <a:ext cx="4038600" cy="33528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201</TotalTime>
  <Words>217</Words>
  <Application>Microsoft Office PowerPoint</Application>
  <PresentationFormat>On-screen Show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Technic</vt:lpstr>
      <vt:lpstr>Opulent</vt:lpstr>
      <vt:lpstr>Foundry</vt:lpstr>
      <vt:lpstr>Aspect</vt:lpstr>
      <vt:lpstr>Concourse</vt:lpstr>
      <vt:lpstr>1_Foundry</vt:lpstr>
      <vt:lpstr>Paper</vt:lpstr>
      <vt:lpstr>পরিচিতি</vt:lpstr>
      <vt:lpstr>আচরণিক উদ্দেশ্য</vt:lpstr>
      <vt:lpstr>ভিডিও চিত্র ও ছবিগুলো লক্ষ্য কর</vt:lpstr>
      <vt:lpstr>মুরগি পালন পদ্ধতি</vt:lpstr>
      <vt:lpstr>জোড়ায় কাজ</vt:lpstr>
      <vt:lpstr>বিভিন্ন প্রকার মুরগি পালন পদ্ধতি</vt:lpstr>
      <vt:lpstr>ছাড়া অবস্থায় মুরগি পালন</vt:lpstr>
      <vt:lpstr>আধা ছাড়া অবস্থায় মুরগি পালন</vt:lpstr>
      <vt:lpstr>আবদ্ধ অবস্থায় মুরগি পালন</vt:lpstr>
      <vt:lpstr>দলীয় কাজ</vt:lpstr>
      <vt:lpstr>আধা ছাড়া অবস্থায় মুরগি পালনের সুবিধা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পরিচিতি</dc:title>
  <dc:creator>Doel-1612i3</dc:creator>
  <cp:lastModifiedBy>UTPAL</cp:lastModifiedBy>
  <cp:revision>62</cp:revision>
  <dcterms:created xsi:type="dcterms:W3CDTF">2006-08-16T00:00:00Z</dcterms:created>
  <dcterms:modified xsi:type="dcterms:W3CDTF">2013-05-18T04:15:07Z</dcterms:modified>
</cp:coreProperties>
</file>