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7" r:id="rId5"/>
    <p:sldId id="262" r:id="rId6"/>
    <p:sldId id="266" r:id="rId7"/>
    <p:sldId id="263" r:id="rId8"/>
    <p:sldId id="264" r:id="rId9"/>
    <p:sldId id="271" r:id="rId10"/>
    <p:sldId id="272" r:id="rId11"/>
    <p:sldId id="274" r:id="rId12"/>
    <p:sldId id="268" r:id="rId13"/>
    <p:sldId id="270" r:id="rId14"/>
    <p:sldId id="269" r:id="rId15"/>
    <p:sldId id="275" r:id="rId16"/>
    <p:sldId id="287" r:id="rId17"/>
    <p:sldId id="290" r:id="rId18"/>
    <p:sldId id="282" r:id="rId19"/>
    <p:sldId id="283" r:id="rId20"/>
    <p:sldId id="285" r:id="rId21"/>
    <p:sldId id="289" r:id="rId22"/>
    <p:sldId id="291" r:id="rId23"/>
    <p:sldId id="292" r:id="rId24"/>
    <p:sldId id="293" r:id="rId25"/>
    <p:sldId id="298" r:id="rId26"/>
    <p:sldId id="301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DA7E8-53B8-43F8-8121-D996E716179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EC4534-1D52-4242-923D-C579D4B13EA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সাংমা</a:t>
          </a:r>
          <a:endParaRPr lang="en-US" dirty="0"/>
        </a:p>
      </dgm:t>
    </dgm:pt>
    <dgm:pt modelId="{D723CAF2-EA4D-440B-A8B2-D1062E93E606}" type="parTrans" cxnId="{48DDFFD1-B504-453F-9640-ACBEABD3F587}">
      <dgm:prSet/>
      <dgm:spPr/>
      <dgm:t>
        <a:bodyPr/>
        <a:lstStyle/>
        <a:p>
          <a:endParaRPr lang="en-US"/>
        </a:p>
      </dgm:t>
    </dgm:pt>
    <dgm:pt modelId="{461E6271-DF9A-4CBB-85FF-78D2CC90EE96}" type="sibTrans" cxnId="{48DDFFD1-B504-453F-9640-ACBEABD3F587}">
      <dgm:prSet/>
      <dgm:spPr/>
      <dgm:t>
        <a:bodyPr/>
        <a:lstStyle/>
        <a:p>
          <a:endParaRPr lang="en-US"/>
        </a:p>
      </dgm:t>
    </dgm:pt>
    <dgm:pt modelId="{84312DD8-553A-42D8-B5C4-6C2DCA43CA25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মারাক</a:t>
          </a:r>
          <a:endParaRPr lang="en-US" dirty="0"/>
        </a:p>
      </dgm:t>
    </dgm:pt>
    <dgm:pt modelId="{D2839E17-AEDA-41A4-A899-BF1F6B9617FD}" type="parTrans" cxnId="{1E29DEDA-AA7C-4E43-A340-729292D581FE}">
      <dgm:prSet/>
      <dgm:spPr/>
      <dgm:t>
        <a:bodyPr/>
        <a:lstStyle/>
        <a:p>
          <a:endParaRPr lang="en-US"/>
        </a:p>
      </dgm:t>
    </dgm:pt>
    <dgm:pt modelId="{6B6FA198-E716-4E59-841F-0D0FCACB4845}" type="sibTrans" cxnId="{1E29DEDA-AA7C-4E43-A340-729292D581FE}">
      <dgm:prSet/>
      <dgm:spPr/>
      <dgm:t>
        <a:bodyPr/>
        <a:lstStyle/>
        <a:p>
          <a:endParaRPr lang="en-US"/>
        </a:p>
      </dgm:t>
    </dgm:pt>
    <dgm:pt modelId="{1092146B-AD59-44E4-936C-884CEDCF0A0A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আবেং</a:t>
          </a:r>
          <a:endParaRPr lang="en-US" dirty="0"/>
        </a:p>
      </dgm:t>
    </dgm:pt>
    <dgm:pt modelId="{D76AFD3E-2091-48E2-96B4-8FD4CA1C8483}" type="parTrans" cxnId="{C9757B34-9E07-450E-A432-BEEA8B0EE03E}">
      <dgm:prSet/>
      <dgm:spPr/>
      <dgm:t>
        <a:bodyPr/>
        <a:lstStyle/>
        <a:p>
          <a:endParaRPr lang="en-US"/>
        </a:p>
      </dgm:t>
    </dgm:pt>
    <dgm:pt modelId="{0BB564F3-3FD9-4CCA-8711-F2F8AC04F893}" type="sibTrans" cxnId="{C9757B34-9E07-450E-A432-BEEA8B0EE03E}">
      <dgm:prSet/>
      <dgm:spPr/>
      <dgm:t>
        <a:bodyPr/>
        <a:lstStyle/>
        <a:p>
          <a:endParaRPr lang="en-US"/>
        </a:p>
      </dgm:t>
    </dgm:pt>
    <dgm:pt modelId="{074F81FD-204F-4832-B7DE-92E72CEC76B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শিরা</a:t>
          </a:r>
          <a:endParaRPr lang="en-US" dirty="0"/>
        </a:p>
      </dgm:t>
    </dgm:pt>
    <dgm:pt modelId="{77583A61-AD46-4FEB-B675-1A9EC5979ED7}" type="parTrans" cxnId="{18BC14E1-8658-4B2A-B441-CDF68E48168A}">
      <dgm:prSet/>
      <dgm:spPr/>
      <dgm:t>
        <a:bodyPr/>
        <a:lstStyle/>
        <a:p>
          <a:endParaRPr lang="en-US"/>
        </a:p>
      </dgm:t>
    </dgm:pt>
    <dgm:pt modelId="{82BF142F-1D84-4304-8D74-9B5B27170B4D}" type="sibTrans" cxnId="{18BC14E1-8658-4B2A-B441-CDF68E48168A}">
      <dgm:prSet/>
      <dgm:spPr/>
      <dgm:t>
        <a:bodyPr/>
        <a:lstStyle/>
        <a:p>
          <a:endParaRPr lang="en-US"/>
        </a:p>
      </dgm:t>
    </dgm:pt>
    <dgm:pt modelId="{5AAAEF08-0CAC-4753-977E-D2D86E9565C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মোমিন</a:t>
          </a:r>
          <a:endParaRPr lang="en-US" dirty="0"/>
        </a:p>
      </dgm:t>
    </dgm:pt>
    <dgm:pt modelId="{BFA7480A-66E4-4D79-B0B8-004183AD07CC}" type="parTrans" cxnId="{16C95863-15AD-41D3-B874-823553940B0C}">
      <dgm:prSet/>
      <dgm:spPr/>
      <dgm:t>
        <a:bodyPr/>
        <a:lstStyle/>
        <a:p>
          <a:endParaRPr lang="en-US"/>
        </a:p>
      </dgm:t>
    </dgm:pt>
    <dgm:pt modelId="{F870E47A-FEC8-4141-AF27-6EBB6D97DBE1}" type="sibTrans" cxnId="{16C95863-15AD-41D3-B874-823553940B0C}">
      <dgm:prSet/>
      <dgm:spPr/>
      <dgm:t>
        <a:bodyPr/>
        <a:lstStyle/>
        <a:p>
          <a:endParaRPr lang="en-US"/>
        </a:p>
      </dgm:t>
    </dgm:pt>
    <dgm:pt modelId="{AD990061-1106-4EF4-B6D1-9517CD564224}" type="pres">
      <dgm:prSet presAssocID="{4DBDA7E8-53B8-43F8-8121-D996E71617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04B9C-D8E2-45D6-80E9-295897896329}" type="pres">
      <dgm:prSet presAssocID="{4DBDA7E8-53B8-43F8-8121-D996E7161790}" presName="wedge1" presStyleLbl="node1" presStyleIdx="0" presStyleCnt="5"/>
      <dgm:spPr/>
      <dgm:t>
        <a:bodyPr/>
        <a:lstStyle/>
        <a:p>
          <a:endParaRPr lang="en-US"/>
        </a:p>
      </dgm:t>
    </dgm:pt>
    <dgm:pt modelId="{65BC50D0-BC7D-4987-B618-A3AC2132625F}" type="pres">
      <dgm:prSet presAssocID="{4DBDA7E8-53B8-43F8-8121-D996E7161790}" presName="dummy1a" presStyleCnt="0"/>
      <dgm:spPr/>
    </dgm:pt>
    <dgm:pt modelId="{A9210A8E-8F9C-451A-930E-1CC8266DCE27}" type="pres">
      <dgm:prSet presAssocID="{4DBDA7E8-53B8-43F8-8121-D996E7161790}" presName="dummy1b" presStyleCnt="0"/>
      <dgm:spPr/>
    </dgm:pt>
    <dgm:pt modelId="{1E911E69-9852-4EA2-8FFA-454E4A45E60C}" type="pres">
      <dgm:prSet presAssocID="{4DBDA7E8-53B8-43F8-8121-D996E716179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EE986-1EB6-4633-869E-C1B1BF32F1E5}" type="pres">
      <dgm:prSet presAssocID="{4DBDA7E8-53B8-43F8-8121-D996E7161790}" presName="wedge2" presStyleLbl="node1" presStyleIdx="1" presStyleCnt="5"/>
      <dgm:spPr/>
      <dgm:t>
        <a:bodyPr/>
        <a:lstStyle/>
        <a:p>
          <a:endParaRPr lang="en-US"/>
        </a:p>
      </dgm:t>
    </dgm:pt>
    <dgm:pt modelId="{19FFB72B-0B56-4BE2-BF58-81FCB30D84D8}" type="pres">
      <dgm:prSet presAssocID="{4DBDA7E8-53B8-43F8-8121-D996E7161790}" presName="dummy2a" presStyleCnt="0"/>
      <dgm:spPr/>
    </dgm:pt>
    <dgm:pt modelId="{0833C4CF-CEC3-4E5A-A83E-595EF389C94C}" type="pres">
      <dgm:prSet presAssocID="{4DBDA7E8-53B8-43F8-8121-D996E7161790}" presName="dummy2b" presStyleCnt="0"/>
      <dgm:spPr/>
    </dgm:pt>
    <dgm:pt modelId="{0B074415-EA02-4E1B-8690-A112A1C0C690}" type="pres">
      <dgm:prSet presAssocID="{4DBDA7E8-53B8-43F8-8121-D996E716179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EE3F4-2B6A-4A34-BDD4-45EB8A567E4F}" type="pres">
      <dgm:prSet presAssocID="{4DBDA7E8-53B8-43F8-8121-D996E7161790}" presName="wedge3" presStyleLbl="node1" presStyleIdx="2" presStyleCnt="5"/>
      <dgm:spPr/>
      <dgm:t>
        <a:bodyPr/>
        <a:lstStyle/>
        <a:p>
          <a:endParaRPr lang="en-US"/>
        </a:p>
      </dgm:t>
    </dgm:pt>
    <dgm:pt modelId="{06FB77DC-CEA9-403C-B15B-2003E44B70EA}" type="pres">
      <dgm:prSet presAssocID="{4DBDA7E8-53B8-43F8-8121-D996E7161790}" presName="dummy3a" presStyleCnt="0"/>
      <dgm:spPr/>
    </dgm:pt>
    <dgm:pt modelId="{1A7157C9-2EBB-4D1A-B60B-ACE38CAC3820}" type="pres">
      <dgm:prSet presAssocID="{4DBDA7E8-53B8-43F8-8121-D996E7161790}" presName="dummy3b" presStyleCnt="0"/>
      <dgm:spPr/>
    </dgm:pt>
    <dgm:pt modelId="{189C3F02-6851-4658-9926-1B286B15409A}" type="pres">
      <dgm:prSet presAssocID="{4DBDA7E8-53B8-43F8-8121-D996E716179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B7C95-7D0C-407C-B727-CE125E590417}" type="pres">
      <dgm:prSet presAssocID="{4DBDA7E8-53B8-43F8-8121-D996E7161790}" presName="wedge4" presStyleLbl="node1" presStyleIdx="3" presStyleCnt="5"/>
      <dgm:spPr/>
      <dgm:t>
        <a:bodyPr/>
        <a:lstStyle/>
        <a:p>
          <a:endParaRPr lang="en-US"/>
        </a:p>
      </dgm:t>
    </dgm:pt>
    <dgm:pt modelId="{8D2A0DF6-679C-48D6-8892-EE52437019ED}" type="pres">
      <dgm:prSet presAssocID="{4DBDA7E8-53B8-43F8-8121-D996E7161790}" presName="dummy4a" presStyleCnt="0"/>
      <dgm:spPr/>
    </dgm:pt>
    <dgm:pt modelId="{A853E03D-3BBD-46BB-BA7A-0B4A888FCE5E}" type="pres">
      <dgm:prSet presAssocID="{4DBDA7E8-53B8-43F8-8121-D996E7161790}" presName="dummy4b" presStyleCnt="0"/>
      <dgm:spPr/>
    </dgm:pt>
    <dgm:pt modelId="{7D4B3C47-E743-4940-8172-E644D716D756}" type="pres">
      <dgm:prSet presAssocID="{4DBDA7E8-53B8-43F8-8121-D996E716179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8B9A8-4B1D-4423-8169-8FB92877E430}" type="pres">
      <dgm:prSet presAssocID="{4DBDA7E8-53B8-43F8-8121-D996E7161790}" presName="wedge5" presStyleLbl="node1" presStyleIdx="4" presStyleCnt="5"/>
      <dgm:spPr/>
      <dgm:t>
        <a:bodyPr/>
        <a:lstStyle/>
        <a:p>
          <a:endParaRPr lang="en-US"/>
        </a:p>
      </dgm:t>
    </dgm:pt>
    <dgm:pt modelId="{EF9C459F-1B80-461E-A95F-FB77E2C52217}" type="pres">
      <dgm:prSet presAssocID="{4DBDA7E8-53B8-43F8-8121-D996E7161790}" presName="dummy5a" presStyleCnt="0"/>
      <dgm:spPr/>
    </dgm:pt>
    <dgm:pt modelId="{8B224D90-BBE2-4E30-A25B-BE2B501512EE}" type="pres">
      <dgm:prSet presAssocID="{4DBDA7E8-53B8-43F8-8121-D996E7161790}" presName="dummy5b" presStyleCnt="0"/>
      <dgm:spPr/>
    </dgm:pt>
    <dgm:pt modelId="{A6DC3FD5-3817-4F2B-BB0A-53DE746D1A7D}" type="pres">
      <dgm:prSet presAssocID="{4DBDA7E8-53B8-43F8-8121-D996E716179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B6EF2-D47C-4568-8EA0-CFCD3E97B474}" type="pres">
      <dgm:prSet presAssocID="{461E6271-DF9A-4CBB-85FF-78D2CC90EE96}" presName="arrowWedge1" presStyleLbl="fgSibTrans2D1" presStyleIdx="0" presStyleCnt="5" custScaleX="99565" custScaleY="99432"/>
      <dgm:spPr/>
    </dgm:pt>
    <dgm:pt modelId="{622EB9F0-07F4-49BA-9875-1FCB57C70DF5}" type="pres">
      <dgm:prSet presAssocID="{6B6FA198-E716-4E59-841F-0D0FCACB4845}" presName="arrowWedge2" presStyleLbl="fgSibTrans2D1" presStyleIdx="1" presStyleCnt="5"/>
      <dgm:spPr/>
    </dgm:pt>
    <dgm:pt modelId="{E92ABE60-607E-4AB4-8014-8042AB2FB363}" type="pres">
      <dgm:prSet presAssocID="{0BB564F3-3FD9-4CCA-8711-F2F8AC04F893}" presName="arrowWedge3" presStyleLbl="fgSibTrans2D1" presStyleIdx="2" presStyleCnt="5"/>
      <dgm:spPr/>
    </dgm:pt>
    <dgm:pt modelId="{CB977AB5-BA56-4206-84A3-247780D2D92A}" type="pres">
      <dgm:prSet presAssocID="{82BF142F-1D84-4304-8D74-9B5B27170B4D}" presName="arrowWedge4" presStyleLbl="fgSibTrans2D1" presStyleIdx="3" presStyleCnt="5"/>
      <dgm:spPr/>
    </dgm:pt>
    <dgm:pt modelId="{C20D92D1-8CE8-489F-A9E2-1025AC0339CA}" type="pres">
      <dgm:prSet presAssocID="{F870E47A-FEC8-4141-AF27-6EBB6D97DBE1}" presName="arrowWedge5" presStyleLbl="fgSibTrans2D1" presStyleIdx="4" presStyleCnt="5"/>
      <dgm:spPr/>
    </dgm:pt>
  </dgm:ptLst>
  <dgm:cxnLst>
    <dgm:cxn modelId="{C9757B34-9E07-450E-A432-BEEA8B0EE03E}" srcId="{4DBDA7E8-53B8-43F8-8121-D996E7161790}" destId="{1092146B-AD59-44E4-936C-884CEDCF0A0A}" srcOrd="2" destOrd="0" parTransId="{D76AFD3E-2091-48E2-96B4-8FD4CA1C8483}" sibTransId="{0BB564F3-3FD9-4CCA-8711-F2F8AC04F893}"/>
    <dgm:cxn modelId="{894E9DA8-25D4-451F-8838-88CB09AFE666}" type="presOf" srcId="{D9EC4534-1D52-4242-923D-C579D4B13EAB}" destId="{1E911E69-9852-4EA2-8FFA-454E4A45E60C}" srcOrd="1" destOrd="0" presId="urn:microsoft.com/office/officeart/2005/8/layout/cycle8"/>
    <dgm:cxn modelId="{9E8F62EC-7E22-4AC7-8E65-B29900E8C654}" type="presOf" srcId="{5AAAEF08-0CAC-4753-977E-D2D86E9565C1}" destId="{A6DC3FD5-3817-4F2B-BB0A-53DE746D1A7D}" srcOrd="1" destOrd="0" presId="urn:microsoft.com/office/officeart/2005/8/layout/cycle8"/>
    <dgm:cxn modelId="{F4136483-AA9A-4DD2-8BF7-FCA78324EA3D}" type="presOf" srcId="{074F81FD-204F-4832-B7DE-92E72CEC76B3}" destId="{0BFB7C95-7D0C-407C-B727-CE125E590417}" srcOrd="0" destOrd="0" presId="urn:microsoft.com/office/officeart/2005/8/layout/cycle8"/>
    <dgm:cxn modelId="{1E29DEDA-AA7C-4E43-A340-729292D581FE}" srcId="{4DBDA7E8-53B8-43F8-8121-D996E7161790}" destId="{84312DD8-553A-42D8-B5C4-6C2DCA43CA25}" srcOrd="1" destOrd="0" parTransId="{D2839E17-AEDA-41A4-A899-BF1F6B9617FD}" sibTransId="{6B6FA198-E716-4E59-841F-0D0FCACB4845}"/>
    <dgm:cxn modelId="{18BC14E1-8658-4B2A-B441-CDF68E48168A}" srcId="{4DBDA7E8-53B8-43F8-8121-D996E7161790}" destId="{074F81FD-204F-4832-B7DE-92E72CEC76B3}" srcOrd="3" destOrd="0" parTransId="{77583A61-AD46-4FEB-B675-1A9EC5979ED7}" sibTransId="{82BF142F-1D84-4304-8D74-9B5B27170B4D}"/>
    <dgm:cxn modelId="{298EC19F-ADFA-4AB8-9E32-2D996FA68208}" type="presOf" srcId="{074F81FD-204F-4832-B7DE-92E72CEC76B3}" destId="{7D4B3C47-E743-4940-8172-E644D716D756}" srcOrd="1" destOrd="0" presId="urn:microsoft.com/office/officeart/2005/8/layout/cycle8"/>
    <dgm:cxn modelId="{48DDFFD1-B504-453F-9640-ACBEABD3F587}" srcId="{4DBDA7E8-53B8-43F8-8121-D996E7161790}" destId="{D9EC4534-1D52-4242-923D-C579D4B13EAB}" srcOrd="0" destOrd="0" parTransId="{D723CAF2-EA4D-440B-A8B2-D1062E93E606}" sibTransId="{461E6271-DF9A-4CBB-85FF-78D2CC90EE96}"/>
    <dgm:cxn modelId="{624ACFD7-017A-4D29-8833-3900344D11A1}" type="presOf" srcId="{84312DD8-553A-42D8-B5C4-6C2DCA43CA25}" destId="{2DBEE986-1EB6-4633-869E-C1B1BF32F1E5}" srcOrd="0" destOrd="0" presId="urn:microsoft.com/office/officeart/2005/8/layout/cycle8"/>
    <dgm:cxn modelId="{6238B7FB-77C2-4FD1-8C3F-B2A125815EB3}" type="presOf" srcId="{4DBDA7E8-53B8-43F8-8121-D996E7161790}" destId="{AD990061-1106-4EF4-B6D1-9517CD564224}" srcOrd="0" destOrd="0" presId="urn:microsoft.com/office/officeart/2005/8/layout/cycle8"/>
    <dgm:cxn modelId="{F91BA39C-76CB-4130-96D8-AC35B1B02DAC}" type="presOf" srcId="{1092146B-AD59-44E4-936C-884CEDCF0A0A}" destId="{189C3F02-6851-4658-9926-1B286B15409A}" srcOrd="1" destOrd="0" presId="urn:microsoft.com/office/officeart/2005/8/layout/cycle8"/>
    <dgm:cxn modelId="{569F0621-F566-40C9-88B5-B506B61D3827}" type="presOf" srcId="{D9EC4534-1D52-4242-923D-C579D4B13EAB}" destId="{FAF04B9C-D8E2-45D6-80E9-295897896329}" srcOrd="0" destOrd="0" presId="urn:microsoft.com/office/officeart/2005/8/layout/cycle8"/>
    <dgm:cxn modelId="{513F3EAE-756D-49EC-BB22-CB9F49ABE1B9}" type="presOf" srcId="{5AAAEF08-0CAC-4753-977E-D2D86E9565C1}" destId="{BBD8B9A8-4B1D-4423-8169-8FB92877E430}" srcOrd="0" destOrd="0" presId="urn:microsoft.com/office/officeart/2005/8/layout/cycle8"/>
    <dgm:cxn modelId="{16C95863-15AD-41D3-B874-823553940B0C}" srcId="{4DBDA7E8-53B8-43F8-8121-D996E7161790}" destId="{5AAAEF08-0CAC-4753-977E-D2D86E9565C1}" srcOrd="4" destOrd="0" parTransId="{BFA7480A-66E4-4D79-B0B8-004183AD07CC}" sibTransId="{F870E47A-FEC8-4141-AF27-6EBB6D97DBE1}"/>
    <dgm:cxn modelId="{B6DAF418-046A-4DDE-AA4C-D19B28C16E9B}" type="presOf" srcId="{1092146B-AD59-44E4-936C-884CEDCF0A0A}" destId="{D02EE3F4-2B6A-4A34-BDD4-45EB8A567E4F}" srcOrd="0" destOrd="0" presId="urn:microsoft.com/office/officeart/2005/8/layout/cycle8"/>
    <dgm:cxn modelId="{73870EB2-CFDC-4654-A5D0-36BCC6BA3AEB}" type="presOf" srcId="{84312DD8-553A-42D8-B5C4-6C2DCA43CA25}" destId="{0B074415-EA02-4E1B-8690-A112A1C0C690}" srcOrd="1" destOrd="0" presId="urn:microsoft.com/office/officeart/2005/8/layout/cycle8"/>
    <dgm:cxn modelId="{2EDF225C-45B3-4AF9-8FAB-FCA070B7828A}" type="presParOf" srcId="{AD990061-1106-4EF4-B6D1-9517CD564224}" destId="{FAF04B9C-D8E2-45D6-80E9-295897896329}" srcOrd="0" destOrd="0" presId="urn:microsoft.com/office/officeart/2005/8/layout/cycle8"/>
    <dgm:cxn modelId="{3BEFD712-5F8E-4BE8-BF22-998DC0C0D236}" type="presParOf" srcId="{AD990061-1106-4EF4-B6D1-9517CD564224}" destId="{65BC50D0-BC7D-4987-B618-A3AC2132625F}" srcOrd="1" destOrd="0" presId="urn:microsoft.com/office/officeart/2005/8/layout/cycle8"/>
    <dgm:cxn modelId="{370F60AB-F6F8-4CF6-9024-3B9EE7F0CD69}" type="presParOf" srcId="{AD990061-1106-4EF4-B6D1-9517CD564224}" destId="{A9210A8E-8F9C-451A-930E-1CC8266DCE27}" srcOrd="2" destOrd="0" presId="urn:microsoft.com/office/officeart/2005/8/layout/cycle8"/>
    <dgm:cxn modelId="{3CA3A17B-B059-47B8-B921-9D6012CCF71D}" type="presParOf" srcId="{AD990061-1106-4EF4-B6D1-9517CD564224}" destId="{1E911E69-9852-4EA2-8FFA-454E4A45E60C}" srcOrd="3" destOrd="0" presId="urn:microsoft.com/office/officeart/2005/8/layout/cycle8"/>
    <dgm:cxn modelId="{EC9CB816-6A0D-4B3C-8C71-C95C6837887C}" type="presParOf" srcId="{AD990061-1106-4EF4-B6D1-9517CD564224}" destId="{2DBEE986-1EB6-4633-869E-C1B1BF32F1E5}" srcOrd="4" destOrd="0" presId="urn:microsoft.com/office/officeart/2005/8/layout/cycle8"/>
    <dgm:cxn modelId="{F40C5B54-917D-48CB-903A-D1677C411989}" type="presParOf" srcId="{AD990061-1106-4EF4-B6D1-9517CD564224}" destId="{19FFB72B-0B56-4BE2-BF58-81FCB30D84D8}" srcOrd="5" destOrd="0" presId="urn:microsoft.com/office/officeart/2005/8/layout/cycle8"/>
    <dgm:cxn modelId="{F426E32F-E5A7-47D9-90BB-32CEFED405E1}" type="presParOf" srcId="{AD990061-1106-4EF4-B6D1-9517CD564224}" destId="{0833C4CF-CEC3-4E5A-A83E-595EF389C94C}" srcOrd="6" destOrd="0" presId="urn:microsoft.com/office/officeart/2005/8/layout/cycle8"/>
    <dgm:cxn modelId="{E869E169-B93D-4FCB-9D24-1D3A4B22D726}" type="presParOf" srcId="{AD990061-1106-4EF4-B6D1-9517CD564224}" destId="{0B074415-EA02-4E1B-8690-A112A1C0C690}" srcOrd="7" destOrd="0" presId="urn:microsoft.com/office/officeart/2005/8/layout/cycle8"/>
    <dgm:cxn modelId="{F6C43FF0-4ECB-461C-BEB3-54036509BBE7}" type="presParOf" srcId="{AD990061-1106-4EF4-B6D1-9517CD564224}" destId="{D02EE3F4-2B6A-4A34-BDD4-45EB8A567E4F}" srcOrd="8" destOrd="0" presId="urn:microsoft.com/office/officeart/2005/8/layout/cycle8"/>
    <dgm:cxn modelId="{94CF5852-5775-4C2B-B602-A45AEADB44B5}" type="presParOf" srcId="{AD990061-1106-4EF4-B6D1-9517CD564224}" destId="{06FB77DC-CEA9-403C-B15B-2003E44B70EA}" srcOrd="9" destOrd="0" presId="urn:microsoft.com/office/officeart/2005/8/layout/cycle8"/>
    <dgm:cxn modelId="{743CAEFD-3A0A-435D-9EC7-01345AAD8EA5}" type="presParOf" srcId="{AD990061-1106-4EF4-B6D1-9517CD564224}" destId="{1A7157C9-2EBB-4D1A-B60B-ACE38CAC3820}" srcOrd="10" destOrd="0" presId="urn:microsoft.com/office/officeart/2005/8/layout/cycle8"/>
    <dgm:cxn modelId="{3ED32059-9277-4D33-B67F-652EBFA0E0FD}" type="presParOf" srcId="{AD990061-1106-4EF4-B6D1-9517CD564224}" destId="{189C3F02-6851-4658-9926-1B286B15409A}" srcOrd="11" destOrd="0" presId="urn:microsoft.com/office/officeart/2005/8/layout/cycle8"/>
    <dgm:cxn modelId="{B709CF2F-EBF2-45F6-B1E1-7D3CD6634B46}" type="presParOf" srcId="{AD990061-1106-4EF4-B6D1-9517CD564224}" destId="{0BFB7C95-7D0C-407C-B727-CE125E590417}" srcOrd="12" destOrd="0" presId="urn:microsoft.com/office/officeart/2005/8/layout/cycle8"/>
    <dgm:cxn modelId="{7057E9F8-239C-4581-BF9C-1D49B2F1A126}" type="presParOf" srcId="{AD990061-1106-4EF4-B6D1-9517CD564224}" destId="{8D2A0DF6-679C-48D6-8892-EE52437019ED}" srcOrd="13" destOrd="0" presId="urn:microsoft.com/office/officeart/2005/8/layout/cycle8"/>
    <dgm:cxn modelId="{C0EC4171-2AD9-4962-A41B-EF6231D3BB4F}" type="presParOf" srcId="{AD990061-1106-4EF4-B6D1-9517CD564224}" destId="{A853E03D-3BBD-46BB-BA7A-0B4A888FCE5E}" srcOrd="14" destOrd="0" presId="urn:microsoft.com/office/officeart/2005/8/layout/cycle8"/>
    <dgm:cxn modelId="{180129C5-DB85-43CE-889F-8CB9599F7986}" type="presParOf" srcId="{AD990061-1106-4EF4-B6D1-9517CD564224}" destId="{7D4B3C47-E743-4940-8172-E644D716D756}" srcOrd="15" destOrd="0" presId="urn:microsoft.com/office/officeart/2005/8/layout/cycle8"/>
    <dgm:cxn modelId="{7A844F13-50C3-4021-9AB6-8B6AB4B45521}" type="presParOf" srcId="{AD990061-1106-4EF4-B6D1-9517CD564224}" destId="{BBD8B9A8-4B1D-4423-8169-8FB92877E430}" srcOrd="16" destOrd="0" presId="urn:microsoft.com/office/officeart/2005/8/layout/cycle8"/>
    <dgm:cxn modelId="{D3823C8F-AD11-42D8-8543-FEDC70D4DF5A}" type="presParOf" srcId="{AD990061-1106-4EF4-B6D1-9517CD564224}" destId="{EF9C459F-1B80-461E-A95F-FB77E2C52217}" srcOrd="17" destOrd="0" presId="urn:microsoft.com/office/officeart/2005/8/layout/cycle8"/>
    <dgm:cxn modelId="{9D5F8A2A-9D17-4008-8EAB-47C54EEBC2DF}" type="presParOf" srcId="{AD990061-1106-4EF4-B6D1-9517CD564224}" destId="{8B224D90-BBE2-4E30-A25B-BE2B501512EE}" srcOrd="18" destOrd="0" presId="urn:microsoft.com/office/officeart/2005/8/layout/cycle8"/>
    <dgm:cxn modelId="{EFDA6256-6454-4A9F-9002-B3D17B1D7EE7}" type="presParOf" srcId="{AD990061-1106-4EF4-B6D1-9517CD564224}" destId="{A6DC3FD5-3817-4F2B-BB0A-53DE746D1A7D}" srcOrd="19" destOrd="0" presId="urn:microsoft.com/office/officeart/2005/8/layout/cycle8"/>
    <dgm:cxn modelId="{724DD0A9-543B-4E25-8518-307B31C328A0}" type="presParOf" srcId="{AD990061-1106-4EF4-B6D1-9517CD564224}" destId="{B09B6EF2-D47C-4568-8EA0-CFCD3E97B474}" srcOrd="20" destOrd="0" presId="urn:microsoft.com/office/officeart/2005/8/layout/cycle8"/>
    <dgm:cxn modelId="{FAD4C188-E933-4CA8-8DA3-32EFA48EEA15}" type="presParOf" srcId="{AD990061-1106-4EF4-B6D1-9517CD564224}" destId="{622EB9F0-07F4-49BA-9875-1FCB57C70DF5}" srcOrd="21" destOrd="0" presId="urn:microsoft.com/office/officeart/2005/8/layout/cycle8"/>
    <dgm:cxn modelId="{D14D56AA-E7B0-488B-8E2F-63F09D88A727}" type="presParOf" srcId="{AD990061-1106-4EF4-B6D1-9517CD564224}" destId="{E92ABE60-607E-4AB4-8014-8042AB2FB363}" srcOrd="22" destOrd="0" presId="urn:microsoft.com/office/officeart/2005/8/layout/cycle8"/>
    <dgm:cxn modelId="{F81BB0D9-2852-4BBB-A9D9-E11A442F27FE}" type="presParOf" srcId="{AD990061-1106-4EF4-B6D1-9517CD564224}" destId="{CB977AB5-BA56-4206-84A3-247780D2D92A}" srcOrd="23" destOrd="0" presId="urn:microsoft.com/office/officeart/2005/8/layout/cycle8"/>
    <dgm:cxn modelId="{426716A5-696D-420B-B3A8-77FB83EBFBE4}" type="presParOf" srcId="{AD990061-1106-4EF4-B6D1-9517CD564224}" destId="{C20D92D1-8CE8-489F-A9E2-1025AC0339CA}" srcOrd="2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ro fir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7" y="76200"/>
            <a:ext cx="8930186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676400"/>
            <a:ext cx="7543800" cy="420115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48888" cy="5715000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837238"/>
            <a:ext cx="8229600" cy="8683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মহিলারা ধান</a:t>
            </a:r>
            <a:r>
              <a:rPr kumimoji="0" lang="bn-BD" sz="48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রোপন করছে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ro 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771346" cy="5516202"/>
          </a:xfrm>
          <a:prstGeom prst="rect">
            <a:avLst/>
          </a:prstGeom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228600" y="122238"/>
            <a:ext cx="853440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828800"/>
            <a:ext cx="3200400" cy="891540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 পরিবারের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প্রধান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534400" cy="868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garo k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8077200" cy="441960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Oval 5"/>
          <p:cNvSpPr/>
          <p:nvPr/>
        </p:nvSpPr>
        <p:spPr>
          <a:xfrm>
            <a:off x="1066800" y="2743200"/>
            <a:ext cx="1981200" cy="3048000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81400" y="5754843"/>
            <a:ext cx="5181600" cy="868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কনিষ্ট</a:t>
            </a: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কন্যা সমুদয় সম্পত্তি পায়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90800" y="54864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914400" y="0"/>
          <a:ext cx="10896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657600" y="2743200"/>
            <a:ext cx="17526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গারো সমাজ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534400" cy="868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8241063">
            <a:off x="5478785" y="3864487"/>
            <a:ext cx="3948937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গান্দো  পোষাকে পুরুষ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garo posak.jpg"/>
          <p:cNvPicPr>
            <a:picLocks noChangeAspect="1"/>
          </p:cNvPicPr>
          <p:nvPr/>
        </p:nvPicPr>
        <p:blipFill>
          <a:blip r:embed="rId2"/>
          <a:srcRect r="50749"/>
          <a:stretch>
            <a:fillRect/>
          </a:stretch>
        </p:blipFill>
        <p:spPr>
          <a:xfrm>
            <a:off x="1066800" y="914400"/>
            <a:ext cx="4747612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danc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4" y="990600"/>
            <a:ext cx="3915256" cy="4724400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5867400"/>
            <a:ext cx="3810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5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মেয়েদের দকমান্দা  পোষাক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 descr="garo dance2.jpg"/>
          <p:cNvPicPr>
            <a:picLocks noChangeAspect="1"/>
          </p:cNvPicPr>
          <p:nvPr/>
        </p:nvPicPr>
        <p:blipFill>
          <a:blip r:embed="rId3"/>
          <a:srcRect b="10112"/>
          <a:stretch>
            <a:fillRect/>
          </a:stretch>
        </p:blipFill>
        <p:spPr>
          <a:xfrm>
            <a:off x="4191000" y="1143000"/>
            <a:ext cx="4798444" cy="4495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43400" y="5867400"/>
            <a:ext cx="3810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5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মেয়েদের দকশাড়ি  পোষাক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jebon.jpg"/>
          <p:cNvPicPr>
            <a:picLocks noChangeAspect="1"/>
          </p:cNvPicPr>
          <p:nvPr/>
        </p:nvPicPr>
        <p:blipFill>
          <a:blip r:embed="rId2"/>
          <a:srcRect t="14773"/>
          <a:stretch>
            <a:fillRect/>
          </a:stretch>
        </p:blipFill>
        <p:spPr>
          <a:xfrm>
            <a:off x="206462" y="76198"/>
            <a:ext cx="8785138" cy="6705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032710">
            <a:off x="204009" y="1524192"/>
            <a:ext cx="8229600" cy="3824817"/>
          </a:xfr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 </a:t>
            </a:r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প্রনালী 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57912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গারো পরিবারে মা প্রধান ।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 সর্বকনিষ্ট কন্যা সমুদয় সম্পত্তি পায় ।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গারোরা পাঁচটি গোত্রে বিভক্ত ।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৪। পুরুষদের পোষাক গান্দো ।</a:t>
            </a:r>
            <a:br>
              <a:rPr lang="bn-BD" sz="5400" dirty="0" smtClean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৫। মেয়েদের পোষাক দকমান্দা ও দকশাড়ি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ka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37129"/>
            <a:ext cx="8305800" cy="5374342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85800" y="6226314"/>
            <a:ext cx="4800600" cy="707886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ভাত,মাছ,মাংস,সবজি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olapata p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38200"/>
            <a:ext cx="8115300" cy="5334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150114"/>
            <a:ext cx="6248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কলার পাতায় মোড়ানো পিঠা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85800"/>
            <a:ext cx="7239000" cy="1323439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438400"/>
            <a:ext cx="7239000" cy="378565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পরিমল মন্ডল</a:t>
            </a:r>
            <a:r>
              <a:rPr lang="en-US" sz="60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solidFill>
                <a:srgbClr val="05041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আই ডি নং- ১৪</a:t>
            </a:r>
            <a:br>
              <a:rPr lang="bn-BD" sz="60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চিতলমারি দাখিল মাদ্রাসা</a:t>
            </a:r>
            <a:endParaRPr lang="en-US" sz="6000" dirty="0" smtClean="0">
              <a:solidFill>
                <a:srgbClr val="05041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চিতলমারী, বাগেরহাট।</a:t>
            </a:r>
            <a:r>
              <a:rPr lang="bn-BD" sz="4400" dirty="0" smtClean="0">
                <a:solidFill>
                  <a:srgbClr val="05041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 kab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4419600" cy="5715000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mara pe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90600"/>
            <a:ext cx="4191000" cy="579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মিউরা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6073914"/>
            <a:ext cx="2133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মেরা পিঠা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ro dance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8991600" cy="4953000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534400" cy="8683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6096000"/>
            <a:ext cx="6172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গারোদের শ্রেষ্ঠ উৎসব (ওয়ানগালা)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o d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048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21010">
            <a:off x="595597" y="1769835"/>
            <a:ext cx="7635881" cy="363176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সাংস্কৃতিক জীবন প্রনালী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876800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sz="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ভাত, মাছ, মাংস ও শবজি ।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কলার পাতায় মোড়ানো পিঠা 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৩। মিউরা ও মেরা পিঠা ।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শ্রেষ্ঠ উৎসব ওয়ানগালা 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2286000"/>
            <a:ext cx="822960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গারোদের সামাজিক</a:t>
            </a:r>
            <a:r>
              <a:rPr kumimoji="0" lang="bn-BD" sz="8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জীবনের বিবরন দাও ।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34290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 গারো পরিবারের প্রধান কে ?</a:t>
            </a:r>
            <a:b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গারো পরিবারে সমুদয় সম্পত্তি কে পায় ?</a:t>
            </a:r>
            <a:b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গারোদের শ্রেষ্ঠ উৎসব কি ?</a:t>
            </a:r>
            <a:b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৪।  গারোরা কয়টি গোত্রে বিভক্ত ?</a:t>
            </a:r>
            <a:b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৫। গারো মেয়েদের পোষাকের নাম কি ?  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5000" y="304800"/>
            <a:ext cx="5334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905000"/>
            <a:ext cx="8229600" cy="312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গারোদের সামাজিক</a:t>
            </a:r>
            <a:r>
              <a:rPr kumimoji="0" lang="bn-BD" sz="6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জীবনের সাথে আমাদের  সামাজিক জীবনের </a:t>
            </a:r>
            <a:r>
              <a:rPr kumimoji="0" lang="bn-BD" sz="6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বৈশাদৃশ্যের </a:t>
            </a:r>
            <a:r>
              <a:rPr kumimoji="0" lang="bn-BD" sz="6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বিবরন </a:t>
            </a:r>
            <a:r>
              <a:rPr kumimoji="0" lang="bn-BD" sz="60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দাও </a:t>
            </a:r>
            <a:r>
              <a:rPr kumimoji="0" lang="bn-BD" sz="60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re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2" y="228600"/>
            <a:ext cx="8845176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513108">
            <a:off x="1045897" y="1738338"/>
            <a:ext cx="7010400" cy="292387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1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239000" cy="9233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3600"/>
            <a:ext cx="7848600" cy="3785652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শ্রেণী- অষ্টম </a:t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 এগার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 বাংলাদেশ ও বিশ্ব পরিচয়</a:t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 বাংলাদেশের ক্ষুদ্র নৃ-গোষ্টী (গারো)</a:t>
            </a:r>
            <a:b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057400"/>
            <a:ext cx="8229600" cy="44958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১। গারোদের পরিবার সর্ম্পকে বলতে পারবে ।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</a:t>
            </a:r>
            <a:r>
              <a:rPr kumimoji="0" lang="bn-BD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গারোদের সামাজিক জীবন ব্যাখ্যা করতে পারবে ।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৩।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গারোদের</a:t>
            </a:r>
            <a:r>
              <a:rPr kumimoji="0" lang="bn-BD" sz="4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সাংস্কৃতিক জীবনের বর্নণা করতে পারবে ।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84582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ga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376034" cy="594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0668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0"/>
            <a:ext cx="8229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58470"/>
            <a:ext cx="2819400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চাকমা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578" y="5791200"/>
            <a:ext cx="216962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সাঁওতাল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aota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90600"/>
            <a:ext cx="48768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cakma d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70" y="990600"/>
            <a:ext cx="429387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782270"/>
            <a:ext cx="21336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মারমা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5782270"/>
            <a:ext cx="21336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রাখাইন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akae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343400" cy="4419600"/>
          </a:xfrm>
          <a:prstGeom prst="rect">
            <a:avLst/>
          </a:prstGeom>
        </p:spPr>
      </p:pic>
      <p:pic>
        <p:nvPicPr>
          <p:cNvPr id="11" name="Picture 10" descr="marma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4572000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-381000" y="0"/>
            <a:ext cx="9525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garo rom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36" y="381000"/>
            <a:ext cx="9117836" cy="6248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272045">
            <a:off x="250735" y="1088983"/>
            <a:ext cx="7496907" cy="538609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গারো</a:t>
            </a:r>
            <a:endParaRPr lang="en-US" sz="3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152400"/>
            <a:ext cx="815340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ছবিতে তোমরা কি দেখতে পাচ্ছ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garo 3.jpg"/>
          <p:cNvPicPr>
            <a:picLocks noChangeAspect="1"/>
          </p:cNvPicPr>
          <p:nvPr/>
        </p:nvPicPr>
        <p:blipFill>
          <a:blip r:embed="rId2"/>
          <a:srcRect b="16260"/>
          <a:stretch>
            <a:fillRect/>
          </a:stretch>
        </p:blipFill>
        <p:spPr>
          <a:xfrm>
            <a:off x="571500" y="1066800"/>
            <a:ext cx="78105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garo 3.jpg"/>
          <p:cNvPicPr>
            <a:picLocks noChangeAspect="1"/>
          </p:cNvPicPr>
          <p:nvPr/>
        </p:nvPicPr>
        <p:blipFill>
          <a:blip r:embed="rId2"/>
          <a:srcRect t="84833"/>
          <a:stretch>
            <a:fillRect/>
          </a:stretch>
        </p:blipFill>
        <p:spPr>
          <a:xfrm>
            <a:off x="1066800" y="6019800"/>
            <a:ext cx="6468536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225</Words>
  <Application>Microsoft Office PowerPoint</Application>
  <PresentationFormat>On-screen Show (4:3)</PresentationFormat>
  <Paragraphs>64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শিখনফল</vt:lpstr>
      <vt:lpstr>Slide 5</vt:lpstr>
      <vt:lpstr>Slide 6</vt:lpstr>
      <vt:lpstr>Slide 7</vt:lpstr>
      <vt:lpstr>Slide 8</vt:lpstr>
      <vt:lpstr>Slide 9</vt:lpstr>
      <vt:lpstr>ছবিতে তোমরা কি দেখতে পাচ্ছ ?</vt:lpstr>
      <vt:lpstr>ছবিতে তোমরা কি দেখতে পাচ্ছ ?</vt:lpstr>
      <vt:lpstr>ছবিতে তোমরা কি দেখতে পাচ্ছ ?</vt:lpstr>
      <vt:lpstr>Slide 13</vt:lpstr>
      <vt:lpstr>ছবিতে তোমরা কি দেখতে পাচ্ছ ?</vt:lpstr>
      <vt:lpstr>ছবিতে তোমরা কি দেখতে পাচ্ছ ?</vt:lpstr>
      <vt:lpstr>সামাজিক  জীবন প্রনালী </vt:lpstr>
      <vt:lpstr>১। গারো পরিবারে মা প্রধান । ২। সর্বকনিষ্ট কন্যা সমুদয় সম্পত্তি পায় । ৩। গারোরা পাঁচটি গোত্রে বিভক্ত ।  ৪। পুরুষদের পোষাক গান্দো । ৫। মেয়েদের পোষাক দকমান্দা ও দকশাড়ি । </vt:lpstr>
      <vt:lpstr>ছবিতে তোমরা কি দেখতে পাচ্ছ ?</vt:lpstr>
      <vt:lpstr>Slide 19</vt:lpstr>
      <vt:lpstr>ছবিতে তোমরা কি দেখতে পাচ্ছ ?</vt:lpstr>
      <vt:lpstr>ছবিতে তোমরা কি দেখতে পাচ্ছ ?</vt:lpstr>
      <vt:lpstr>Slide 22</vt:lpstr>
      <vt:lpstr>১। ভাত, মাছ, মাংস ও শবজি । ২। কলার পাতায় মোড়ানো পিঠা । ৩। মিউরা ও মেরা পিঠা । ৪। শ্রেষ্ঠ উৎসব ওয়ানগালা ।</vt:lpstr>
      <vt:lpstr>দলীয় কাজ</vt:lpstr>
      <vt:lpstr>১। গারো পরিবারের প্রধান কে ? ২। গারো পরিবারে সমুদয় সম্পত্তি কে পায় ? ৩। গারোদের শ্রেষ্ঠ উৎসব কি ? ৪।  গারোরা কয়টি গোত্রে বিভক্ত ? ৫। গারো মেয়েদের পোষাকের নাম কি ?  </vt:lpstr>
      <vt:lpstr>বাড়ির কাজ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73</cp:revision>
  <dcterms:created xsi:type="dcterms:W3CDTF">2006-08-16T00:00:00Z</dcterms:created>
  <dcterms:modified xsi:type="dcterms:W3CDTF">2012-12-28T04:10:43Z</dcterms:modified>
</cp:coreProperties>
</file>