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5" r:id="rId4"/>
    <p:sldId id="259" r:id="rId5"/>
    <p:sldId id="260" r:id="rId6"/>
    <p:sldId id="261" r:id="rId7"/>
    <p:sldId id="265" r:id="rId8"/>
    <p:sldId id="264" r:id="rId9"/>
    <p:sldId id="266" r:id="rId10"/>
    <p:sldId id="267" r:id="rId11"/>
    <p:sldId id="270" r:id="rId12"/>
    <p:sldId id="273" r:id="rId13"/>
    <p:sldId id="271" r:id="rId14"/>
    <p:sldId id="278" r:id="rId15"/>
    <p:sldId id="277" r:id="rId16"/>
    <p:sldId id="274" r:id="rId17"/>
    <p:sldId id="272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7"/>
    <a:srgbClr val="00823B"/>
    <a:srgbClr val="0000FF"/>
    <a:srgbClr val="619428"/>
    <a:srgbClr val="B6DDE8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AA21B-DA43-47E7-8DB0-DF33FC388E92}" type="doc">
      <dgm:prSet loTypeId="urn:microsoft.com/office/officeart/2005/8/layout/radial2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D4CB9BBE-A014-4E9B-BB06-EE811448BE0A}">
      <dgm:prSet phldrT="[Text]" custT="1"/>
      <dgm:spPr/>
      <dgm:t>
        <a:bodyPr/>
        <a:lstStyle/>
        <a:p>
          <a:r>
            <a:rPr lang="en-US" sz="2400" b="1" dirty="0" smtClean="0">
              <a:solidFill>
                <a:srgbClr val="C00000"/>
              </a:solidFill>
            </a:rPr>
            <a:t>A </a:t>
          </a:r>
          <a:r>
            <a:rPr lang="en-US" sz="2400" b="1" dirty="0" err="1" smtClean="0">
              <a:solidFill>
                <a:srgbClr val="C00000"/>
              </a:solidFill>
            </a:rPr>
            <a:t>moghul</a:t>
          </a:r>
          <a:r>
            <a:rPr lang="en-US" sz="2400" b="1" dirty="0" smtClean="0">
              <a:solidFill>
                <a:srgbClr val="C00000"/>
              </a:solidFill>
            </a:rPr>
            <a:t> </a:t>
          </a:r>
          <a:r>
            <a:rPr lang="en-US" sz="2400" b="1" dirty="0" err="1" smtClean="0">
              <a:solidFill>
                <a:srgbClr val="C00000"/>
              </a:solidFill>
            </a:rPr>
            <a:t>arcchitectural</a:t>
          </a:r>
          <a:r>
            <a:rPr lang="en-US" sz="2400" b="1" dirty="0" smtClean="0">
              <a:solidFill>
                <a:srgbClr val="C00000"/>
              </a:solidFill>
            </a:rPr>
            <a:t> site</a:t>
          </a:r>
          <a:endParaRPr lang="en-US" sz="2400" b="1" dirty="0">
            <a:solidFill>
              <a:srgbClr val="C00000"/>
            </a:solidFill>
          </a:endParaRPr>
        </a:p>
      </dgm:t>
    </dgm:pt>
    <dgm:pt modelId="{D1FD8951-17D9-45A8-AC01-1381ABA98E0B}" type="parTrans" cxnId="{4DCDF303-4DE8-4377-9CD2-BE588D36D4C6}">
      <dgm:prSet/>
      <dgm:spPr/>
      <dgm:t>
        <a:bodyPr/>
        <a:lstStyle/>
        <a:p>
          <a:endParaRPr lang="en-US"/>
        </a:p>
      </dgm:t>
    </dgm:pt>
    <dgm:pt modelId="{2D0B4EB7-C24E-40C6-A58B-7292247CC9C5}" type="sibTrans" cxnId="{4DCDF303-4DE8-4377-9CD2-BE588D36D4C6}">
      <dgm:prSet/>
      <dgm:spPr/>
      <dgm:t>
        <a:bodyPr/>
        <a:lstStyle/>
        <a:p>
          <a:endParaRPr lang="en-US"/>
        </a:p>
      </dgm:t>
    </dgm:pt>
    <dgm:pt modelId="{9A62C081-4F43-41CF-B6CD-93FB2DF3324E}">
      <dgm:prSet phldrT="[Text]" custT="1"/>
      <dgm:spPr/>
      <dgm:t>
        <a:bodyPr/>
        <a:lstStyle/>
        <a:p>
          <a:r>
            <a:rPr lang="en-US" sz="2400" b="1" dirty="0" smtClean="0">
              <a:solidFill>
                <a:srgbClr val="0070C0"/>
              </a:solidFill>
            </a:rPr>
            <a:t>Situated at suburbs of </a:t>
          </a:r>
          <a:r>
            <a:rPr lang="en-US" sz="2400" b="1" dirty="0" err="1" smtClean="0">
              <a:solidFill>
                <a:srgbClr val="0070C0"/>
              </a:solidFill>
            </a:rPr>
            <a:t>Bagerhat</a:t>
          </a:r>
          <a:endParaRPr lang="en-US" sz="2400" b="1" dirty="0">
            <a:solidFill>
              <a:srgbClr val="0070C0"/>
            </a:solidFill>
          </a:endParaRPr>
        </a:p>
      </dgm:t>
    </dgm:pt>
    <dgm:pt modelId="{06A64417-CF4D-41C8-92A7-F0B842F7B9EA}" type="parTrans" cxnId="{99247949-9448-420A-8C38-E09238F68AFC}">
      <dgm:prSet/>
      <dgm:spPr/>
      <dgm:t>
        <a:bodyPr/>
        <a:lstStyle/>
        <a:p>
          <a:endParaRPr lang="en-US"/>
        </a:p>
      </dgm:t>
    </dgm:pt>
    <dgm:pt modelId="{4EFE57B7-7F3A-45AB-A027-E68A06941229}" type="sibTrans" cxnId="{99247949-9448-420A-8C38-E09238F68AFC}">
      <dgm:prSet/>
      <dgm:spPr/>
      <dgm:t>
        <a:bodyPr/>
        <a:lstStyle/>
        <a:p>
          <a:endParaRPr lang="en-US"/>
        </a:p>
      </dgm:t>
    </dgm:pt>
    <dgm:pt modelId="{D9F456C3-6CEA-44CC-ADA9-51E64DE1DE61}">
      <dgm:prSet phldrT="[Text]" custT="1"/>
      <dgm:spPr/>
      <dgm:t>
        <a:bodyPr/>
        <a:lstStyle/>
        <a:p>
          <a:r>
            <a:rPr lang="en-US" sz="2000" b="1" dirty="0" smtClean="0">
              <a:solidFill>
                <a:srgbClr val="7030A0"/>
              </a:solidFill>
            </a:rPr>
            <a:t>Has sixty pillars and seventy seven  domes</a:t>
          </a:r>
          <a:endParaRPr lang="en-US" sz="2000" b="1" dirty="0">
            <a:solidFill>
              <a:srgbClr val="7030A0"/>
            </a:solidFill>
          </a:endParaRPr>
        </a:p>
      </dgm:t>
    </dgm:pt>
    <dgm:pt modelId="{D6EB47A0-5750-4426-8E19-955552B3D19D}" type="parTrans" cxnId="{2A50F306-304A-405A-A020-391D050512B7}">
      <dgm:prSet/>
      <dgm:spPr/>
      <dgm:t>
        <a:bodyPr/>
        <a:lstStyle/>
        <a:p>
          <a:endParaRPr lang="en-US"/>
        </a:p>
      </dgm:t>
    </dgm:pt>
    <dgm:pt modelId="{811F5CE9-D387-44C9-A968-2A2D79D7FCF8}" type="sibTrans" cxnId="{2A50F306-304A-405A-A020-391D050512B7}">
      <dgm:prSet/>
      <dgm:spPr/>
      <dgm:t>
        <a:bodyPr/>
        <a:lstStyle/>
        <a:p>
          <a:endParaRPr lang="en-US"/>
        </a:p>
      </dgm:t>
    </dgm:pt>
    <dgm:pt modelId="{0A739075-7815-462D-92A7-22CB5D735FCD}">
      <dgm:prSet phldrT="[Text]" custT="1"/>
      <dgm:spPr/>
      <dgm:t>
        <a:bodyPr/>
        <a:lstStyle/>
        <a:p>
          <a:r>
            <a:rPr lang="en-US" sz="2800" b="1" dirty="0" smtClean="0">
              <a:solidFill>
                <a:srgbClr val="00B050"/>
              </a:solidFill>
            </a:rPr>
            <a:t> Founder, khan </a:t>
          </a:r>
          <a:r>
            <a:rPr lang="en-US" sz="2800" b="1" dirty="0" err="1" smtClean="0">
              <a:solidFill>
                <a:srgbClr val="00B050"/>
              </a:solidFill>
            </a:rPr>
            <a:t>Jahan</a:t>
          </a:r>
          <a:r>
            <a:rPr lang="en-US" sz="2800" b="1" dirty="0" smtClean="0">
              <a:solidFill>
                <a:srgbClr val="00B050"/>
              </a:solidFill>
            </a:rPr>
            <a:t> Ali</a:t>
          </a:r>
          <a:endParaRPr lang="en-US" sz="2800" b="1" dirty="0">
            <a:solidFill>
              <a:srgbClr val="00B050"/>
            </a:solidFill>
          </a:endParaRPr>
        </a:p>
      </dgm:t>
    </dgm:pt>
    <dgm:pt modelId="{B9FDBC25-B0E5-4337-9991-B00629F019E9}" type="parTrans" cxnId="{5187D8D0-E226-401D-BB7F-16B5E72EF424}">
      <dgm:prSet/>
      <dgm:spPr/>
      <dgm:t>
        <a:bodyPr/>
        <a:lstStyle/>
        <a:p>
          <a:endParaRPr lang="en-US"/>
        </a:p>
      </dgm:t>
    </dgm:pt>
    <dgm:pt modelId="{29686A01-EBC8-4214-B746-4BB3B0BFD028}" type="sibTrans" cxnId="{5187D8D0-E226-401D-BB7F-16B5E72EF424}">
      <dgm:prSet/>
      <dgm:spPr/>
      <dgm:t>
        <a:bodyPr/>
        <a:lstStyle/>
        <a:p>
          <a:endParaRPr lang="en-US"/>
        </a:p>
      </dgm:t>
    </dgm:pt>
    <dgm:pt modelId="{A66900B1-4520-417B-97BE-6D60CD5F4DBC}" type="pres">
      <dgm:prSet presAssocID="{C91AA21B-DA43-47E7-8DB0-DF33FC388E9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961E9F-FAF0-4034-9A85-954095F6EEAF}" type="pres">
      <dgm:prSet presAssocID="{C91AA21B-DA43-47E7-8DB0-DF33FC388E92}" presName="cycle" presStyleCnt="0"/>
      <dgm:spPr/>
    </dgm:pt>
    <dgm:pt modelId="{EA76875D-8FFE-4F6D-B88A-4368E59BA316}" type="pres">
      <dgm:prSet presAssocID="{C91AA21B-DA43-47E7-8DB0-DF33FC388E92}" presName="centerShape" presStyleCnt="0"/>
      <dgm:spPr/>
    </dgm:pt>
    <dgm:pt modelId="{A087F080-77D5-4EB9-B3C7-CE7FC0411ECD}" type="pres">
      <dgm:prSet presAssocID="{C91AA21B-DA43-47E7-8DB0-DF33FC388E92}" presName="connSite" presStyleLbl="node1" presStyleIdx="0" presStyleCnt="5"/>
      <dgm:spPr/>
    </dgm:pt>
    <dgm:pt modelId="{95093C00-B002-4BB1-9E72-EDC78F64F848}" type="pres">
      <dgm:prSet presAssocID="{C91AA21B-DA43-47E7-8DB0-DF33FC388E92}" presName="visible" presStyleLbl="node1" presStyleIdx="0" presStyleCnt="5" custScaleX="209665" custScaleY="126410" custLinFactNeighborX="-18430" custLinFactNeighborY="-57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50F6CCC-ACFD-42EA-B413-88E7A7F32666}" type="pres">
      <dgm:prSet presAssocID="{D1FD8951-17D9-45A8-AC01-1381ABA98E0B}" presName="Name25" presStyleLbl="parChTrans1D1" presStyleIdx="0" presStyleCnt="4"/>
      <dgm:spPr/>
      <dgm:t>
        <a:bodyPr/>
        <a:lstStyle/>
        <a:p>
          <a:endParaRPr lang="en-US"/>
        </a:p>
      </dgm:t>
    </dgm:pt>
    <dgm:pt modelId="{5BD89DE1-DEC7-47BC-9E4E-EE500B04FD59}" type="pres">
      <dgm:prSet presAssocID="{D4CB9BBE-A014-4E9B-BB06-EE811448BE0A}" presName="node" presStyleCnt="0"/>
      <dgm:spPr/>
    </dgm:pt>
    <dgm:pt modelId="{D189DE49-1478-4494-9299-2784F406FFC1}" type="pres">
      <dgm:prSet presAssocID="{D4CB9BBE-A014-4E9B-BB06-EE811448BE0A}" presName="parentNode" presStyleLbl="node1" presStyleIdx="1" presStyleCnt="5" custScaleX="252126" custLinFactX="23862" custLinFactNeighborX="100000" custLinFactNeighborY="567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A74A73-BAC9-4268-B8BE-A29FD2468EBE}" type="pres">
      <dgm:prSet presAssocID="{D4CB9BBE-A014-4E9B-BB06-EE811448BE0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3DB7F-AAFD-4FFD-82CA-9EB96977B4F8}" type="pres">
      <dgm:prSet presAssocID="{06A64417-CF4D-41C8-92A7-F0B842F7B9EA}" presName="Name25" presStyleLbl="parChTrans1D1" presStyleIdx="1" presStyleCnt="4"/>
      <dgm:spPr/>
      <dgm:t>
        <a:bodyPr/>
        <a:lstStyle/>
        <a:p>
          <a:endParaRPr lang="en-US"/>
        </a:p>
      </dgm:t>
    </dgm:pt>
    <dgm:pt modelId="{5AC03E1B-6F1F-4509-8C80-DDD28E452768}" type="pres">
      <dgm:prSet presAssocID="{9A62C081-4F43-41CF-B6CD-93FB2DF3324E}" presName="node" presStyleCnt="0"/>
      <dgm:spPr/>
    </dgm:pt>
    <dgm:pt modelId="{6D40922C-CE4B-4E3F-AC55-F57CB6A5E72B}" type="pres">
      <dgm:prSet presAssocID="{9A62C081-4F43-41CF-B6CD-93FB2DF3324E}" presName="parentNode" presStyleLbl="node1" presStyleIdx="2" presStyleCnt="5" custScaleX="195789" custScaleY="92307" custLinFactX="83690" custLinFactNeighborX="100000" custLinFactNeighborY="40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FE0CD6-47D4-4EE8-9E92-854668371F32}" type="pres">
      <dgm:prSet presAssocID="{9A62C081-4F43-41CF-B6CD-93FB2DF3324E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6F2876-9AE2-4ED9-AEC2-049C36016698}" type="pres">
      <dgm:prSet presAssocID="{D6EB47A0-5750-4426-8E19-955552B3D19D}" presName="Name25" presStyleLbl="parChTrans1D1" presStyleIdx="2" presStyleCnt="4"/>
      <dgm:spPr/>
      <dgm:t>
        <a:bodyPr/>
        <a:lstStyle/>
        <a:p>
          <a:endParaRPr lang="en-US"/>
        </a:p>
      </dgm:t>
    </dgm:pt>
    <dgm:pt modelId="{4EEDE8EB-1E1B-46BC-8897-044DBC19C43C}" type="pres">
      <dgm:prSet presAssocID="{D9F456C3-6CEA-44CC-ADA9-51E64DE1DE61}" presName="node" presStyleCnt="0"/>
      <dgm:spPr/>
    </dgm:pt>
    <dgm:pt modelId="{48703D9C-8743-4258-A7A7-AE687C0C1D6B}" type="pres">
      <dgm:prSet presAssocID="{D9F456C3-6CEA-44CC-ADA9-51E64DE1DE61}" presName="parentNode" presStyleLbl="node1" presStyleIdx="3" presStyleCnt="5" custScaleX="202519" custLinFactX="94465" custLinFactNeighborX="100000" custLinFactNeighborY="-1878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270630-2D96-4E9F-8A58-F1F42D3A5EFB}" type="pres">
      <dgm:prSet presAssocID="{D9F456C3-6CEA-44CC-ADA9-51E64DE1DE61}" presName="childNode" presStyleLbl="revTx" presStyleIdx="0" presStyleCnt="0">
        <dgm:presLayoutVars>
          <dgm:bulletEnabled val="1"/>
        </dgm:presLayoutVars>
      </dgm:prSet>
      <dgm:spPr/>
    </dgm:pt>
    <dgm:pt modelId="{C181BDF9-2EA7-4F5E-8D79-3472447A2549}" type="pres">
      <dgm:prSet presAssocID="{B9FDBC25-B0E5-4337-9991-B00629F019E9}" presName="Name25" presStyleLbl="parChTrans1D1" presStyleIdx="3" presStyleCnt="4"/>
      <dgm:spPr/>
      <dgm:t>
        <a:bodyPr/>
        <a:lstStyle/>
        <a:p>
          <a:endParaRPr lang="en-US"/>
        </a:p>
      </dgm:t>
    </dgm:pt>
    <dgm:pt modelId="{967D2DF9-8730-4A14-AAB1-C411BA42B319}" type="pres">
      <dgm:prSet presAssocID="{0A739075-7815-462D-92A7-22CB5D735FCD}" presName="node" presStyleCnt="0"/>
      <dgm:spPr/>
    </dgm:pt>
    <dgm:pt modelId="{301983E7-0A37-45FD-A669-D4A750B1AB95}" type="pres">
      <dgm:prSet presAssocID="{0A739075-7815-462D-92A7-22CB5D735FCD}" presName="parentNode" presStyleLbl="node1" presStyleIdx="4" presStyleCnt="5" custScaleX="234514" custLinFactX="18777" custLinFactNeighborX="100000" custLinFactNeighborY="-82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2BE89-7F02-46FA-84D7-0E9986ED24ED}" type="pres">
      <dgm:prSet presAssocID="{0A739075-7815-462D-92A7-22CB5D735FCD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9CBA7E-8FB9-4A2D-8C9B-B82A534775F1}" type="presOf" srcId="{D1FD8951-17D9-45A8-AC01-1381ABA98E0B}" destId="{650F6CCC-ACFD-42EA-B413-88E7A7F32666}" srcOrd="0" destOrd="0" presId="urn:microsoft.com/office/officeart/2005/8/layout/radial2"/>
    <dgm:cxn modelId="{BA3CB1CF-F480-4586-A315-B721C5799509}" type="presOf" srcId="{B9FDBC25-B0E5-4337-9991-B00629F019E9}" destId="{C181BDF9-2EA7-4F5E-8D79-3472447A2549}" srcOrd="0" destOrd="0" presId="urn:microsoft.com/office/officeart/2005/8/layout/radial2"/>
    <dgm:cxn modelId="{4E88D5FE-330C-4085-8290-4E2D0B455509}" type="presOf" srcId="{D9F456C3-6CEA-44CC-ADA9-51E64DE1DE61}" destId="{48703D9C-8743-4258-A7A7-AE687C0C1D6B}" srcOrd="0" destOrd="0" presId="urn:microsoft.com/office/officeart/2005/8/layout/radial2"/>
    <dgm:cxn modelId="{619356CB-C8DC-473A-8732-DE0538F6AC66}" type="presOf" srcId="{C91AA21B-DA43-47E7-8DB0-DF33FC388E92}" destId="{A66900B1-4520-417B-97BE-6D60CD5F4DBC}" srcOrd="0" destOrd="0" presId="urn:microsoft.com/office/officeart/2005/8/layout/radial2"/>
    <dgm:cxn modelId="{4DCDF303-4DE8-4377-9CD2-BE588D36D4C6}" srcId="{C91AA21B-DA43-47E7-8DB0-DF33FC388E92}" destId="{D4CB9BBE-A014-4E9B-BB06-EE811448BE0A}" srcOrd="0" destOrd="0" parTransId="{D1FD8951-17D9-45A8-AC01-1381ABA98E0B}" sibTransId="{2D0B4EB7-C24E-40C6-A58B-7292247CC9C5}"/>
    <dgm:cxn modelId="{0E9A7E6B-AD2E-425F-A499-46AF162BE4ED}" type="presOf" srcId="{0A739075-7815-462D-92A7-22CB5D735FCD}" destId="{301983E7-0A37-45FD-A669-D4A750B1AB95}" srcOrd="0" destOrd="0" presId="urn:microsoft.com/office/officeart/2005/8/layout/radial2"/>
    <dgm:cxn modelId="{5187D8D0-E226-401D-BB7F-16B5E72EF424}" srcId="{C91AA21B-DA43-47E7-8DB0-DF33FC388E92}" destId="{0A739075-7815-462D-92A7-22CB5D735FCD}" srcOrd="3" destOrd="0" parTransId="{B9FDBC25-B0E5-4337-9991-B00629F019E9}" sibTransId="{29686A01-EBC8-4214-B746-4BB3B0BFD028}"/>
    <dgm:cxn modelId="{04CBC3B5-2A18-40C3-B4C2-244C5A6C98D6}" type="presOf" srcId="{9A62C081-4F43-41CF-B6CD-93FB2DF3324E}" destId="{6D40922C-CE4B-4E3F-AC55-F57CB6A5E72B}" srcOrd="0" destOrd="0" presId="urn:microsoft.com/office/officeart/2005/8/layout/radial2"/>
    <dgm:cxn modelId="{39E5D809-D7C7-43FC-A2A7-176275C054CD}" type="presOf" srcId="{06A64417-CF4D-41C8-92A7-F0B842F7B9EA}" destId="{6A23DB7F-AAFD-4FFD-82CA-9EB96977B4F8}" srcOrd="0" destOrd="0" presId="urn:microsoft.com/office/officeart/2005/8/layout/radial2"/>
    <dgm:cxn modelId="{0C006160-DDD4-4DC8-B617-4A863E4F4D62}" type="presOf" srcId="{D6EB47A0-5750-4426-8E19-955552B3D19D}" destId="{1E6F2876-9AE2-4ED9-AEC2-049C36016698}" srcOrd="0" destOrd="0" presId="urn:microsoft.com/office/officeart/2005/8/layout/radial2"/>
    <dgm:cxn modelId="{3C5A2A42-B9B5-4C3E-A99D-9BEE14E67EAE}" type="presOf" srcId="{D4CB9BBE-A014-4E9B-BB06-EE811448BE0A}" destId="{D189DE49-1478-4494-9299-2784F406FFC1}" srcOrd="0" destOrd="0" presId="urn:microsoft.com/office/officeart/2005/8/layout/radial2"/>
    <dgm:cxn modelId="{99247949-9448-420A-8C38-E09238F68AFC}" srcId="{C91AA21B-DA43-47E7-8DB0-DF33FC388E92}" destId="{9A62C081-4F43-41CF-B6CD-93FB2DF3324E}" srcOrd="1" destOrd="0" parTransId="{06A64417-CF4D-41C8-92A7-F0B842F7B9EA}" sibTransId="{4EFE57B7-7F3A-45AB-A027-E68A06941229}"/>
    <dgm:cxn modelId="{2A50F306-304A-405A-A020-391D050512B7}" srcId="{C91AA21B-DA43-47E7-8DB0-DF33FC388E92}" destId="{D9F456C3-6CEA-44CC-ADA9-51E64DE1DE61}" srcOrd="2" destOrd="0" parTransId="{D6EB47A0-5750-4426-8E19-955552B3D19D}" sibTransId="{811F5CE9-D387-44C9-A968-2A2D79D7FCF8}"/>
    <dgm:cxn modelId="{C1E0587A-8CD0-40B8-BA6E-4941976EFF6B}" type="presParOf" srcId="{A66900B1-4520-417B-97BE-6D60CD5F4DBC}" destId="{A2961E9F-FAF0-4034-9A85-954095F6EEAF}" srcOrd="0" destOrd="0" presId="urn:microsoft.com/office/officeart/2005/8/layout/radial2"/>
    <dgm:cxn modelId="{52184BBB-DC0A-4546-8CDA-90A26CB2E0CE}" type="presParOf" srcId="{A2961E9F-FAF0-4034-9A85-954095F6EEAF}" destId="{EA76875D-8FFE-4F6D-B88A-4368E59BA316}" srcOrd="0" destOrd="0" presId="urn:microsoft.com/office/officeart/2005/8/layout/radial2"/>
    <dgm:cxn modelId="{14EC106F-FB56-42A5-B7C3-788BE0FFFBDB}" type="presParOf" srcId="{EA76875D-8FFE-4F6D-B88A-4368E59BA316}" destId="{A087F080-77D5-4EB9-B3C7-CE7FC0411ECD}" srcOrd="0" destOrd="0" presId="urn:microsoft.com/office/officeart/2005/8/layout/radial2"/>
    <dgm:cxn modelId="{CA24B2AB-4AAE-4FDB-AEC0-BBEEABB259E5}" type="presParOf" srcId="{EA76875D-8FFE-4F6D-B88A-4368E59BA316}" destId="{95093C00-B002-4BB1-9E72-EDC78F64F848}" srcOrd="1" destOrd="0" presId="urn:microsoft.com/office/officeart/2005/8/layout/radial2"/>
    <dgm:cxn modelId="{03DB987C-7D10-4DC5-94C9-C566A0371166}" type="presParOf" srcId="{A2961E9F-FAF0-4034-9A85-954095F6EEAF}" destId="{650F6CCC-ACFD-42EA-B413-88E7A7F32666}" srcOrd="1" destOrd="0" presId="urn:microsoft.com/office/officeart/2005/8/layout/radial2"/>
    <dgm:cxn modelId="{A86B61AC-CACF-45B3-A576-AAF88630A8AD}" type="presParOf" srcId="{A2961E9F-FAF0-4034-9A85-954095F6EEAF}" destId="{5BD89DE1-DEC7-47BC-9E4E-EE500B04FD59}" srcOrd="2" destOrd="0" presId="urn:microsoft.com/office/officeart/2005/8/layout/radial2"/>
    <dgm:cxn modelId="{CF2D1434-282C-456E-9C5D-15EFA6DBBB5A}" type="presParOf" srcId="{5BD89DE1-DEC7-47BC-9E4E-EE500B04FD59}" destId="{D189DE49-1478-4494-9299-2784F406FFC1}" srcOrd="0" destOrd="0" presId="urn:microsoft.com/office/officeart/2005/8/layout/radial2"/>
    <dgm:cxn modelId="{14E2355C-6A3A-4FE6-BA4A-02EE50BA832E}" type="presParOf" srcId="{5BD89DE1-DEC7-47BC-9E4E-EE500B04FD59}" destId="{6EA74A73-BAC9-4268-B8BE-A29FD2468EBE}" srcOrd="1" destOrd="0" presId="urn:microsoft.com/office/officeart/2005/8/layout/radial2"/>
    <dgm:cxn modelId="{D8ECDE1F-C004-4B83-89D6-273306A03C04}" type="presParOf" srcId="{A2961E9F-FAF0-4034-9A85-954095F6EEAF}" destId="{6A23DB7F-AAFD-4FFD-82CA-9EB96977B4F8}" srcOrd="3" destOrd="0" presId="urn:microsoft.com/office/officeart/2005/8/layout/radial2"/>
    <dgm:cxn modelId="{240089FA-A902-4030-8F3A-35F0817F6425}" type="presParOf" srcId="{A2961E9F-FAF0-4034-9A85-954095F6EEAF}" destId="{5AC03E1B-6F1F-4509-8C80-DDD28E452768}" srcOrd="4" destOrd="0" presId="urn:microsoft.com/office/officeart/2005/8/layout/radial2"/>
    <dgm:cxn modelId="{8875A6E9-C05B-4778-ABB8-87F68415031A}" type="presParOf" srcId="{5AC03E1B-6F1F-4509-8C80-DDD28E452768}" destId="{6D40922C-CE4B-4E3F-AC55-F57CB6A5E72B}" srcOrd="0" destOrd="0" presId="urn:microsoft.com/office/officeart/2005/8/layout/radial2"/>
    <dgm:cxn modelId="{2D58DD4A-F5F2-4039-8C16-B923FBDDD227}" type="presParOf" srcId="{5AC03E1B-6F1F-4509-8C80-DDD28E452768}" destId="{A9FE0CD6-47D4-4EE8-9E92-854668371F32}" srcOrd="1" destOrd="0" presId="urn:microsoft.com/office/officeart/2005/8/layout/radial2"/>
    <dgm:cxn modelId="{6C61B3BF-EF5C-413C-9D99-AAB82B523AF5}" type="presParOf" srcId="{A2961E9F-FAF0-4034-9A85-954095F6EEAF}" destId="{1E6F2876-9AE2-4ED9-AEC2-049C36016698}" srcOrd="5" destOrd="0" presId="urn:microsoft.com/office/officeart/2005/8/layout/radial2"/>
    <dgm:cxn modelId="{D6E0EA82-CE3C-467E-8C65-9B39C5EC14EA}" type="presParOf" srcId="{A2961E9F-FAF0-4034-9A85-954095F6EEAF}" destId="{4EEDE8EB-1E1B-46BC-8897-044DBC19C43C}" srcOrd="6" destOrd="0" presId="urn:microsoft.com/office/officeart/2005/8/layout/radial2"/>
    <dgm:cxn modelId="{887F7623-764C-4E71-A869-6BEC9B8E088E}" type="presParOf" srcId="{4EEDE8EB-1E1B-46BC-8897-044DBC19C43C}" destId="{48703D9C-8743-4258-A7A7-AE687C0C1D6B}" srcOrd="0" destOrd="0" presId="urn:microsoft.com/office/officeart/2005/8/layout/radial2"/>
    <dgm:cxn modelId="{2EE870B6-3768-4F47-ADD2-E4376C6F8CA6}" type="presParOf" srcId="{4EEDE8EB-1E1B-46BC-8897-044DBC19C43C}" destId="{8C270630-2D96-4E9F-8A58-F1F42D3A5EFB}" srcOrd="1" destOrd="0" presId="urn:microsoft.com/office/officeart/2005/8/layout/radial2"/>
    <dgm:cxn modelId="{D9CDC89B-5DD0-4A4F-A38D-A458F5F7E20F}" type="presParOf" srcId="{A2961E9F-FAF0-4034-9A85-954095F6EEAF}" destId="{C181BDF9-2EA7-4F5E-8D79-3472447A2549}" srcOrd="7" destOrd="0" presId="urn:microsoft.com/office/officeart/2005/8/layout/radial2"/>
    <dgm:cxn modelId="{1746D218-AC64-4947-AA3D-2FF1577F524E}" type="presParOf" srcId="{A2961E9F-FAF0-4034-9A85-954095F6EEAF}" destId="{967D2DF9-8730-4A14-AAB1-C411BA42B319}" srcOrd="8" destOrd="0" presId="urn:microsoft.com/office/officeart/2005/8/layout/radial2"/>
    <dgm:cxn modelId="{9592CEF2-1317-43E9-87BF-C7522F028A54}" type="presParOf" srcId="{967D2DF9-8730-4A14-AAB1-C411BA42B319}" destId="{301983E7-0A37-45FD-A669-D4A750B1AB95}" srcOrd="0" destOrd="0" presId="urn:microsoft.com/office/officeart/2005/8/layout/radial2"/>
    <dgm:cxn modelId="{25546290-49A7-48FD-AF1C-1D6917507B99}" type="presParOf" srcId="{967D2DF9-8730-4A14-AAB1-C411BA42B319}" destId="{F372BE89-7F02-46FA-84D7-0E9986ED24ED}" srcOrd="1" destOrd="0" presId="urn:microsoft.com/office/officeart/2005/8/layout/radial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0F93D8-F5C3-4880-B27B-3612D1C5F346}" type="doc">
      <dgm:prSet loTypeId="urn:microsoft.com/office/officeart/2005/8/layout/hProcess7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4629D7E-E3DB-433D-BC79-4F712A61FB15}">
      <dgm:prSet phldrT="[Text]"/>
      <dgm:spPr/>
      <dgm:t>
        <a:bodyPr/>
        <a:lstStyle/>
        <a:p>
          <a:endParaRPr lang="en-US" dirty="0"/>
        </a:p>
      </dgm:t>
    </dgm:pt>
    <dgm:pt modelId="{7E83A785-C4BB-4D6D-8ABF-B741A77DB450}" type="parTrans" cxnId="{EEEC0DD7-F422-48E3-8180-7749396C2FC0}">
      <dgm:prSet/>
      <dgm:spPr/>
      <dgm:t>
        <a:bodyPr/>
        <a:lstStyle/>
        <a:p>
          <a:endParaRPr lang="en-US"/>
        </a:p>
      </dgm:t>
    </dgm:pt>
    <dgm:pt modelId="{7911E5A9-F68F-4515-A1F0-33DED41E2FA3}" type="sibTrans" cxnId="{EEEC0DD7-F422-48E3-8180-7749396C2FC0}">
      <dgm:prSet/>
      <dgm:spPr/>
      <dgm:t>
        <a:bodyPr/>
        <a:lstStyle/>
        <a:p>
          <a:endParaRPr lang="en-US"/>
        </a:p>
      </dgm:t>
    </dgm:pt>
    <dgm:pt modelId="{4E52AB61-B0E9-468D-9C25-F1E8DEAC3B10}">
      <dgm:prSet phldrT="[Text]" custT="1"/>
      <dgm:spPr/>
      <dgm:t>
        <a:bodyPr/>
        <a:lstStyle/>
        <a:p>
          <a:r>
            <a:rPr lang="en-US" sz="3200" b="1" dirty="0" smtClean="0">
              <a:solidFill>
                <a:srgbClr val="0070C0"/>
              </a:solidFill>
            </a:rPr>
            <a:t>Subject</a:t>
          </a:r>
        </a:p>
        <a:p>
          <a:endParaRPr lang="en-US" sz="2500" dirty="0" smtClean="0"/>
        </a:p>
        <a:p>
          <a:endParaRPr lang="en-US" sz="2500" dirty="0" smtClean="0"/>
        </a:p>
        <a:p>
          <a:r>
            <a:rPr lang="en-US" sz="2500" b="1" dirty="0" smtClean="0"/>
            <a:t>The </a:t>
          </a:r>
          <a:r>
            <a:rPr lang="en-US" sz="2500" b="1" dirty="0" err="1" smtClean="0"/>
            <a:t>shatgombuj</a:t>
          </a:r>
          <a:r>
            <a:rPr lang="en-US" sz="2500" b="1" dirty="0" smtClean="0"/>
            <a:t> mosque</a:t>
          </a:r>
          <a:r>
            <a:rPr lang="en-US" sz="2500" dirty="0" smtClean="0"/>
            <a:t> </a:t>
          </a:r>
          <a:endParaRPr lang="en-US" sz="2500" dirty="0"/>
        </a:p>
      </dgm:t>
    </dgm:pt>
    <dgm:pt modelId="{A33D223D-D2CB-46A5-B342-699E0A4AE01A}" type="parTrans" cxnId="{1AF2A841-A566-4269-BED5-D974F74B6A33}">
      <dgm:prSet/>
      <dgm:spPr/>
      <dgm:t>
        <a:bodyPr/>
        <a:lstStyle/>
        <a:p>
          <a:endParaRPr lang="en-US"/>
        </a:p>
      </dgm:t>
    </dgm:pt>
    <dgm:pt modelId="{5A0EC9F2-82DD-4831-B1C1-49A35E2AA3B9}" type="sibTrans" cxnId="{1AF2A841-A566-4269-BED5-D974F74B6A33}">
      <dgm:prSet/>
      <dgm:spPr/>
      <dgm:t>
        <a:bodyPr/>
        <a:lstStyle/>
        <a:p>
          <a:endParaRPr lang="en-US"/>
        </a:p>
      </dgm:t>
    </dgm:pt>
    <dgm:pt modelId="{C1B5858C-E667-4EFA-B786-C83D5FFEE14F}">
      <dgm:prSet phldrT="[Text]" phldr="1"/>
      <dgm:spPr/>
      <dgm:t>
        <a:bodyPr/>
        <a:lstStyle/>
        <a:p>
          <a:endParaRPr lang="en-US" dirty="0"/>
        </a:p>
      </dgm:t>
    </dgm:pt>
    <dgm:pt modelId="{6B9F8DF3-98B9-4DD1-865A-7FCE48803FEC}" type="parTrans" cxnId="{FAE93E4F-2CF8-4B9F-8195-1EA0B4D0E234}">
      <dgm:prSet/>
      <dgm:spPr/>
      <dgm:t>
        <a:bodyPr/>
        <a:lstStyle/>
        <a:p>
          <a:endParaRPr lang="en-US"/>
        </a:p>
      </dgm:t>
    </dgm:pt>
    <dgm:pt modelId="{8C2E238C-18C8-4D34-9E37-B582FCFAB5E1}" type="sibTrans" cxnId="{FAE93E4F-2CF8-4B9F-8195-1EA0B4D0E234}">
      <dgm:prSet/>
      <dgm:spPr/>
      <dgm:t>
        <a:bodyPr/>
        <a:lstStyle/>
        <a:p>
          <a:endParaRPr lang="en-US"/>
        </a:p>
      </dgm:t>
    </dgm:pt>
    <dgm:pt modelId="{43912144-8313-43A1-8216-0977A833D639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bg1">
                  <a:lumMod val="95000"/>
                </a:schemeClr>
              </a:solidFill>
            </a:rPr>
            <a:t>have/has</a:t>
          </a:r>
        </a:p>
        <a:p>
          <a:endParaRPr lang="en-US" sz="2600" dirty="0" smtClean="0"/>
        </a:p>
        <a:p>
          <a:endParaRPr lang="en-US" sz="2600" dirty="0" smtClean="0"/>
        </a:p>
        <a:p>
          <a:endParaRPr lang="en-US" sz="2600" dirty="0" smtClean="0"/>
        </a:p>
        <a:p>
          <a:r>
            <a:rPr lang="en-US" sz="2600" dirty="0" smtClean="0"/>
            <a:t>     </a:t>
          </a:r>
          <a:r>
            <a:rPr lang="en-US" sz="3200" b="1" dirty="0" smtClean="0"/>
            <a:t> has</a:t>
          </a:r>
          <a:endParaRPr lang="en-US" sz="2600" b="1" dirty="0"/>
        </a:p>
      </dgm:t>
    </dgm:pt>
    <dgm:pt modelId="{3F8B61A6-12DB-4EAC-ACE2-B8A294304CCC}" type="parTrans" cxnId="{8DD37B49-CB37-4762-9561-9950253B62A3}">
      <dgm:prSet/>
      <dgm:spPr/>
      <dgm:t>
        <a:bodyPr/>
        <a:lstStyle/>
        <a:p>
          <a:endParaRPr lang="en-US"/>
        </a:p>
      </dgm:t>
    </dgm:pt>
    <dgm:pt modelId="{58FFF231-65D8-470E-86E9-7E550FBEC166}" type="sibTrans" cxnId="{8DD37B49-CB37-4762-9561-9950253B62A3}">
      <dgm:prSet/>
      <dgm:spPr/>
      <dgm:t>
        <a:bodyPr/>
        <a:lstStyle/>
        <a:p>
          <a:endParaRPr lang="en-US"/>
        </a:p>
      </dgm:t>
    </dgm:pt>
    <dgm:pt modelId="{B1579664-6A41-43AD-AC7F-20072CCCEFFB}">
      <dgm:prSet phldrT="[Text]" phldr="1"/>
      <dgm:spPr/>
      <dgm:t>
        <a:bodyPr/>
        <a:lstStyle/>
        <a:p>
          <a:endParaRPr lang="en-US" dirty="0"/>
        </a:p>
      </dgm:t>
    </dgm:pt>
    <dgm:pt modelId="{571C88A3-67E7-470A-A360-8E4C38C232DD}" type="parTrans" cxnId="{B4322939-B2C8-4A92-8D7B-D7DC7986734F}">
      <dgm:prSet/>
      <dgm:spPr/>
      <dgm:t>
        <a:bodyPr/>
        <a:lstStyle/>
        <a:p>
          <a:endParaRPr lang="en-US"/>
        </a:p>
      </dgm:t>
    </dgm:pt>
    <dgm:pt modelId="{5713487D-1130-4FA3-A034-0F210752FFFB}" type="sibTrans" cxnId="{B4322939-B2C8-4A92-8D7B-D7DC7986734F}">
      <dgm:prSet/>
      <dgm:spPr/>
      <dgm:t>
        <a:bodyPr/>
        <a:lstStyle/>
        <a:p>
          <a:endParaRPr lang="en-US"/>
        </a:p>
      </dgm:t>
    </dgm:pt>
    <dgm:pt modelId="{AE530479-4289-41BD-9102-A3EFAC7E1D87}">
      <dgm:prSet phldrT="[Text]" custT="1"/>
      <dgm:spPr/>
      <dgm:t>
        <a:bodyPr/>
        <a:lstStyle/>
        <a:p>
          <a:r>
            <a:rPr lang="en-US" sz="2600" dirty="0" smtClean="0"/>
            <a:t> </a:t>
          </a:r>
          <a:r>
            <a:rPr lang="en-US" sz="3600" b="1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object</a:t>
          </a:r>
          <a:endParaRPr lang="en-US" sz="2600" b="1" dirty="0" smtClean="0">
            <a:solidFill>
              <a:schemeClr val="accent5">
                <a:lumMod val="20000"/>
                <a:lumOff val="80000"/>
              </a:schemeClr>
            </a:solidFill>
          </a:endParaRPr>
        </a:p>
        <a:p>
          <a:endParaRPr lang="en-US" sz="2600" dirty="0" smtClean="0"/>
        </a:p>
        <a:p>
          <a:endParaRPr lang="en-US" sz="2600" dirty="0" smtClean="0"/>
        </a:p>
        <a:p>
          <a:r>
            <a:rPr lang="en-US" sz="2500" b="1" dirty="0" smtClean="0"/>
            <a:t>Sixty </a:t>
          </a:r>
          <a:r>
            <a:rPr lang="en-US" sz="2500" b="1" dirty="0" err="1" smtClean="0"/>
            <a:t>pillers</a:t>
          </a:r>
          <a:r>
            <a:rPr lang="en-US" sz="2500" b="1" dirty="0" smtClean="0"/>
            <a:t> and seventy seven  domes</a:t>
          </a:r>
          <a:endParaRPr lang="en-US" sz="2500" b="1" dirty="0"/>
        </a:p>
      </dgm:t>
    </dgm:pt>
    <dgm:pt modelId="{05901445-F38F-4ABB-9B97-5B079A200EBE}" type="parTrans" cxnId="{6A00365A-B1AC-421D-B52F-BFE93EB4D9F1}">
      <dgm:prSet/>
      <dgm:spPr/>
      <dgm:t>
        <a:bodyPr/>
        <a:lstStyle/>
        <a:p>
          <a:endParaRPr lang="en-US"/>
        </a:p>
      </dgm:t>
    </dgm:pt>
    <dgm:pt modelId="{4CCD28C2-A6BF-4B43-B417-170533A12FC8}" type="sibTrans" cxnId="{6A00365A-B1AC-421D-B52F-BFE93EB4D9F1}">
      <dgm:prSet/>
      <dgm:spPr/>
      <dgm:t>
        <a:bodyPr/>
        <a:lstStyle/>
        <a:p>
          <a:endParaRPr lang="en-US"/>
        </a:p>
      </dgm:t>
    </dgm:pt>
    <dgm:pt modelId="{68D535C9-8ACC-4AFD-8501-F5EAC8DD1E8B}" type="pres">
      <dgm:prSet presAssocID="{4F0F93D8-F5C3-4880-B27B-3612D1C5F3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015A4D-6CB7-4BB7-922A-B4994143CCAA}" type="pres">
      <dgm:prSet presAssocID="{24629D7E-E3DB-433D-BC79-4F712A61FB15}" presName="compositeNode" presStyleCnt="0">
        <dgm:presLayoutVars>
          <dgm:bulletEnabled val="1"/>
        </dgm:presLayoutVars>
      </dgm:prSet>
      <dgm:spPr/>
    </dgm:pt>
    <dgm:pt modelId="{BF5DD0A8-E005-4B49-BCBA-56E6AD8C6FD1}" type="pres">
      <dgm:prSet presAssocID="{24629D7E-E3DB-433D-BC79-4F712A61FB15}" presName="bgRect" presStyleLbl="node1" presStyleIdx="0" presStyleCnt="3" custScaleY="129875"/>
      <dgm:spPr/>
      <dgm:t>
        <a:bodyPr/>
        <a:lstStyle/>
        <a:p>
          <a:endParaRPr lang="en-US"/>
        </a:p>
      </dgm:t>
    </dgm:pt>
    <dgm:pt modelId="{C97366B1-2B6B-4A76-A956-2E12783596B0}" type="pres">
      <dgm:prSet presAssocID="{24629D7E-E3DB-433D-BC79-4F712A61FB15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CE5EE-78AD-48E5-B0F2-3399E59FFEE1}" type="pres">
      <dgm:prSet presAssocID="{24629D7E-E3DB-433D-BC79-4F712A61FB15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185C17-0C97-4A00-BDB8-F956B258D5C0}" type="pres">
      <dgm:prSet presAssocID="{7911E5A9-F68F-4515-A1F0-33DED41E2FA3}" presName="hSp" presStyleCnt="0"/>
      <dgm:spPr/>
    </dgm:pt>
    <dgm:pt modelId="{6A7DFA65-3FAD-4DA8-803C-8F3F8D436AE6}" type="pres">
      <dgm:prSet presAssocID="{7911E5A9-F68F-4515-A1F0-33DED41E2FA3}" presName="vProcSp" presStyleCnt="0"/>
      <dgm:spPr/>
    </dgm:pt>
    <dgm:pt modelId="{35AA6C72-0EB6-4660-9CC4-354FDC67A2A9}" type="pres">
      <dgm:prSet presAssocID="{7911E5A9-F68F-4515-A1F0-33DED41E2FA3}" presName="vSp1" presStyleCnt="0"/>
      <dgm:spPr/>
    </dgm:pt>
    <dgm:pt modelId="{DBF87649-C702-4214-B78A-202549C891B6}" type="pres">
      <dgm:prSet presAssocID="{7911E5A9-F68F-4515-A1F0-33DED41E2FA3}" presName="simulatedConn" presStyleLbl="solidFgAcc1" presStyleIdx="0" presStyleCnt="2"/>
      <dgm:spPr>
        <a:solidFill>
          <a:srgbClr val="FFC000"/>
        </a:solidFill>
      </dgm:spPr>
      <dgm:t>
        <a:bodyPr/>
        <a:lstStyle/>
        <a:p>
          <a:endParaRPr lang="en-US"/>
        </a:p>
      </dgm:t>
    </dgm:pt>
    <dgm:pt modelId="{2A6A5E24-2ACA-48B3-B387-0D97B6A4DFED}" type="pres">
      <dgm:prSet presAssocID="{7911E5A9-F68F-4515-A1F0-33DED41E2FA3}" presName="vSp2" presStyleCnt="0"/>
      <dgm:spPr/>
    </dgm:pt>
    <dgm:pt modelId="{4E712310-6642-4702-8866-92389813428F}" type="pres">
      <dgm:prSet presAssocID="{7911E5A9-F68F-4515-A1F0-33DED41E2FA3}" presName="sibTrans" presStyleCnt="0"/>
      <dgm:spPr/>
    </dgm:pt>
    <dgm:pt modelId="{ED041A86-46FA-44D9-B00D-0956FC819EAA}" type="pres">
      <dgm:prSet presAssocID="{C1B5858C-E667-4EFA-B786-C83D5FFEE14F}" presName="compositeNode" presStyleCnt="0">
        <dgm:presLayoutVars>
          <dgm:bulletEnabled val="1"/>
        </dgm:presLayoutVars>
      </dgm:prSet>
      <dgm:spPr/>
    </dgm:pt>
    <dgm:pt modelId="{C58CF3D2-5226-4580-921D-3E683CE6737D}" type="pres">
      <dgm:prSet presAssocID="{C1B5858C-E667-4EFA-B786-C83D5FFEE14F}" presName="bgRect" presStyleLbl="node1" presStyleIdx="1" presStyleCnt="3" custScaleY="129875" custLinFactNeighborX="-705" custLinFactNeighborY="1822"/>
      <dgm:spPr/>
      <dgm:t>
        <a:bodyPr/>
        <a:lstStyle/>
        <a:p>
          <a:endParaRPr lang="en-US"/>
        </a:p>
      </dgm:t>
    </dgm:pt>
    <dgm:pt modelId="{094D97BD-7498-4536-A65A-D25BDAD4BC39}" type="pres">
      <dgm:prSet presAssocID="{C1B5858C-E667-4EFA-B786-C83D5FFEE14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C8DA2D-FC88-4A3A-8B1B-35073887F874}" type="pres">
      <dgm:prSet presAssocID="{C1B5858C-E667-4EFA-B786-C83D5FFEE14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11B50-0AF9-4852-AAC5-ADA5E308C551}" type="pres">
      <dgm:prSet presAssocID="{8C2E238C-18C8-4D34-9E37-B582FCFAB5E1}" presName="hSp" presStyleCnt="0"/>
      <dgm:spPr/>
    </dgm:pt>
    <dgm:pt modelId="{61C4DF3B-4E08-40F2-8808-C3967D88F820}" type="pres">
      <dgm:prSet presAssocID="{8C2E238C-18C8-4D34-9E37-B582FCFAB5E1}" presName="vProcSp" presStyleCnt="0"/>
      <dgm:spPr/>
    </dgm:pt>
    <dgm:pt modelId="{7F384AA9-4DFC-4BF3-B611-AE62F2E00BB7}" type="pres">
      <dgm:prSet presAssocID="{8C2E238C-18C8-4D34-9E37-B582FCFAB5E1}" presName="vSp1" presStyleCnt="0"/>
      <dgm:spPr/>
    </dgm:pt>
    <dgm:pt modelId="{E53491D5-64BC-4C66-AEF3-9851686B4A9B}" type="pres">
      <dgm:prSet presAssocID="{8C2E238C-18C8-4D34-9E37-B582FCFAB5E1}" presName="simulatedConn" presStyleLbl="solidFgAcc1" presStyleIdx="1" presStyleCnt="2"/>
      <dgm:spPr>
        <a:solidFill>
          <a:srgbClr val="FFC000"/>
        </a:solidFill>
      </dgm:spPr>
      <dgm:t>
        <a:bodyPr/>
        <a:lstStyle/>
        <a:p>
          <a:endParaRPr lang="en-US"/>
        </a:p>
      </dgm:t>
    </dgm:pt>
    <dgm:pt modelId="{7CE151A4-4E6F-44B6-93B1-A9EDAD310DF3}" type="pres">
      <dgm:prSet presAssocID="{8C2E238C-18C8-4D34-9E37-B582FCFAB5E1}" presName="vSp2" presStyleCnt="0"/>
      <dgm:spPr/>
    </dgm:pt>
    <dgm:pt modelId="{DBF1398D-D0A9-467E-9C3A-56DB59CC407C}" type="pres">
      <dgm:prSet presAssocID="{8C2E238C-18C8-4D34-9E37-B582FCFAB5E1}" presName="sibTrans" presStyleCnt="0"/>
      <dgm:spPr/>
    </dgm:pt>
    <dgm:pt modelId="{0A2DC88B-BC80-4911-95CD-146307ACF885}" type="pres">
      <dgm:prSet presAssocID="{B1579664-6A41-43AD-AC7F-20072CCCEFFB}" presName="compositeNode" presStyleCnt="0">
        <dgm:presLayoutVars>
          <dgm:bulletEnabled val="1"/>
        </dgm:presLayoutVars>
      </dgm:prSet>
      <dgm:spPr/>
    </dgm:pt>
    <dgm:pt modelId="{7A233F0C-A114-44CA-92BE-5D8E64D5F7EC}" type="pres">
      <dgm:prSet presAssocID="{B1579664-6A41-43AD-AC7F-20072CCCEFFB}" presName="bgRect" presStyleLbl="node1" presStyleIdx="2" presStyleCnt="3" custScaleY="129875" custLinFactNeighborX="-228" custLinFactNeighborY="-969"/>
      <dgm:spPr/>
      <dgm:t>
        <a:bodyPr/>
        <a:lstStyle/>
        <a:p>
          <a:endParaRPr lang="en-US"/>
        </a:p>
      </dgm:t>
    </dgm:pt>
    <dgm:pt modelId="{B7603E63-ACEA-48D8-9379-8C748DEBCFC6}" type="pres">
      <dgm:prSet presAssocID="{B1579664-6A41-43AD-AC7F-20072CCCEFFB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5542F2-F624-4DCB-8098-7932C5F72B41}" type="pres">
      <dgm:prSet presAssocID="{B1579664-6A41-43AD-AC7F-20072CCCEFFB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CE5BA2-24E9-46C3-9377-3E9FFAA69F0E}" type="presOf" srcId="{B1579664-6A41-43AD-AC7F-20072CCCEFFB}" destId="{7A233F0C-A114-44CA-92BE-5D8E64D5F7EC}" srcOrd="0" destOrd="0" presId="urn:microsoft.com/office/officeart/2005/8/layout/hProcess7"/>
    <dgm:cxn modelId="{68C38E5C-89F3-4870-963A-49679D935B92}" type="presOf" srcId="{AE530479-4289-41BD-9102-A3EFAC7E1D87}" destId="{D05542F2-F624-4DCB-8098-7932C5F72B41}" srcOrd="0" destOrd="0" presId="urn:microsoft.com/office/officeart/2005/8/layout/hProcess7"/>
    <dgm:cxn modelId="{8DD37B49-CB37-4762-9561-9950253B62A3}" srcId="{C1B5858C-E667-4EFA-B786-C83D5FFEE14F}" destId="{43912144-8313-43A1-8216-0977A833D639}" srcOrd="0" destOrd="0" parTransId="{3F8B61A6-12DB-4EAC-ACE2-B8A294304CCC}" sibTransId="{58FFF231-65D8-470E-86E9-7E550FBEC166}"/>
    <dgm:cxn modelId="{BDBE2ED0-8FC9-4BFC-8F47-680A74B27C9B}" type="presOf" srcId="{4F0F93D8-F5C3-4880-B27B-3612D1C5F346}" destId="{68D535C9-8ACC-4AFD-8501-F5EAC8DD1E8B}" srcOrd="0" destOrd="0" presId="urn:microsoft.com/office/officeart/2005/8/layout/hProcess7"/>
    <dgm:cxn modelId="{1987AB73-1E66-4E92-97F3-423D38646E44}" type="presOf" srcId="{4E52AB61-B0E9-468D-9C25-F1E8DEAC3B10}" destId="{B42CE5EE-78AD-48E5-B0F2-3399E59FFEE1}" srcOrd="0" destOrd="0" presId="urn:microsoft.com/office/officeart/2005/8/layout/hProcess7"/>
    <dgm:cxn modelId="{B4322939-B2C8-4A92-8D7B-D7DC7986734F}" srcId="{4F0F93D8-F5C3-4880-B27B-3612D1C5F346}" destId="{B1579664-6A41-43AD-AC7F-20072CCCEFFB}" srcOrd="2" destOrd="0" parTransId="{571C88A3-67E7-470A-A360-8E4C38C232DD}" sibTransId="{5713487D-1130-4FA3-A034-0F210752FFFB}"/>
    <dgm:cxn modelId="{B9031221-2B45-4043-A140-0B53AC1FD0B3}" type="presOf" srcId="{B1579664-6A41-43AD-AC7F-20072CCCEFFB}" destId="{B7603E63-ACEA-48D8-9379-8C748DEBCFC6}" srcOrd="1" destOrd="0" presId="urn:microsoft.com/office/officeart/2005/8/layout/hProcess7"/>
    <dgm:cxn modelId="{6A00365A-B1AC-421D-B52F-BFE93EB4D9F1}" srcId="{B1579664-6A41-43AD-AC7F-20072CCCEFFB}" destId="{AE530479-4289-41BD-9102-A3EFAC7E1D87}" srcOrd="0" destOrd="0" parTransId="{05901445-F38F-4ABB-9B97-5B079A200EBE}" sibTransId="{4CCD28C2-A6BF-4B43-B417-170533A12FC8}"/>
    <dgm:cxn modelId="{7795FA79-137E-4031-AAD4-3BED50531736}" type="presOf" srcId="{43912144-8313-43A1-8216-0977A833D639}" destId="{B0C8DA2D-FC88-4A3A-8B1B-35073887F874}" srcOrd="0" destOrd="0" presId="urn:microsoft.com/office/officeart/2005/8/layout/hProcess7"/>
    <dgm:cxn modelId="{0DA9ADDC-988F-43AF-9271-0DBF397A9F21}" type="presOf" srcId="{24629D7E-E3DB-433D-BC79-4F712A61FB15}" destId="{BF5DD0A8-E005-4B49-BCBA-56E6AD8C6FD1}" srcOrd="0" destOrd="0" presId="urn:microsoft.com/office/officeart/2005/8/layout/hProcess7"/>
    <dgm:cxn modelId="{F9647A7D-6431-4951-8B06-5A347302D676}" type="presOf" srcId="{C1B5858C-E667-4EFA-B786-C83D5FFEE14F}" destId="{094D97BD-7498-4536-A65A-D25BDAD4BC39}" srcOrd="1" destOrd="0" presId="urn:microsoft.com/office/officeart/2005/8/layout/hProcess7"/>
    <dgm:cxn modelId="{FAE93E4F-2CF8-4B9F-8195-1EA0B4D0E234}" srcId="{4F0F93D8-F5C3-4880-B27B-3612D1C5F346}" destId="{C1B5858C-E667-4EFA-B786-C83D5FFEE14F}" srcOrd="1" destOrd="0" parTransId="{6B9F8DF3-98B9-4DD1-865A-7FCE48803FEC}" sibTransId="{8C2E238C-18C8-4D34-9E37-B582FCFAB5E1}"/>
    <dgm:cxn modelId="{EEEC0DD7-F422-48E3-8180-7749396C2FC0}" srcId="{4F0F93D8-F5C3-4880-B27B-3612D1C5F346}" destId="{24629D7E-E3DB-433D-BC79-4F712A61FB15}" srcOrd="0" destOrd="0" parTransId="{7E83A785-C4BB-4D6D-8ABF-B741A77DB450}" sibTransId="{7911E5A9-F68F-4515-A1F0-33DED41E2FA3}"/>
    <dgm:cxn modelId="{B5B576CF-A40E-4D26-BB17-7A78C7ABDBB4}" type="presOf" srcId="{24629D7E-E3DB-433D-BC79-4F712A61FB15}" destId="{C97366B1-2B6B-4A76-A956-2E12783596B0}" srcOrd="1" destOrd="0" presId="urn:microsoft.com/office/officeart/2005/8/layout/hProcess7"/>
    <dgm:cxn modelId="{586A030E-997F-497C-818A-D7587B81CE65}" type="presOf" srcId="{C1B5858C-E667-4EFA-B786-C83D5FFEE14F}" destId="{C58CF3D2-5226-4580-921D-3E683CE6737D}" srcOrd="0" destOrd="0" presId="urn:microsoft.com/office/officeart/2005/8/layout/hProcess7"/>
    <dgm:cxn modelId="{1AF2A841-A566-4269-BED5-D974F74B6A33}" srcId="{24629D7E-E3DB-433D-BC79-4F712A61FB15}" destId="{4E52AB61-B0E9-468D-9C25-F1E8DEAC3B10}" srcOrd="0" destOrd="0" parTransId="{A33D223D-D2CB-46A5-B342-699E0A4AE01A}" sibTransId="{5A0EC9F2-82DD-4831-B1C1-49A35E2AA3B9}"/>
    <dgm:cxn modelId="{9603E15E-7D50-459C-82DA-AEB816A2E2D8}" type="presParOf" srcId="{68D535C9-8ACC-4AFD-8501-F5EAC8DD1E8B}" destId="{7D015A4D-6CB7-4BB7-922A-B4994143CCAA}" srcOrd="0" destOrd="0" presId="urn:microsoft.com/office/officeart/2005/8/layout/hProcess7"/>
    <dgm:cxn modelId="{BDA2CDB5-9951-47F5-83C7-6800C43D8FCD}" type="presParOf" srcId="{7D015A4D-6CB7-4BB7-922A-B4994143CCAA}" destId="{BF5DD0A8-E005-4B49-BCBA-56E6AD8C6FD1}" srcOrd="0" destOrd="0" presId="urn:microsoft.com/office/officeart/2005/8/layout/hProcess7"/>
    <dgm:cxn modelId="{9478B583-495C-48EE-92A6-E7094A54C694}" type="presParOf" srcId="{7D015A4D-6CB7-4BB7-922A-B4994143CCAA}" destId="{C97366B1-2B6B-4A76-A956-2E12783596B0}" srcOrd="1" destOrd="0" presId="urn:microsoft.com/office/officeart/2005/8/layout/hProcess7"/>
    <dgm:cxn modelId="{6AF3D50C-4E90-4436-B548-0E6B32023D04}" type="presParOf" srcId="{7D015A4D-6CB7-4BB7-922A-B4994143CCAA}" destId="{B42CE5EE-78AD-48E5-B0F2-3399E59FFEE1}" srcOrd="2" destOrd="0" presId="urn:microsoft.com/office/officeart/2005/8/layout/hProcess7"/>
    <dgm:cxn modelId="{236D0B80-39B1-419E-9818-77048E93DE3B}" type="presParOf" srcId="{68D535C9-8ACC-4AFD-8501-F5EAC8DD1E8B}" destId="{4C185C17-0C97-4A00-BDB8-F956B258D5C0}" srcOrd="1" destOrd="0" presId="urn:microsoft.com/office/officeart/2005/8/layout/hProcess7"/>
    <dgm:cxn modelId="{53E7B876-13BE-4671-810E-919C54C8FBBE}" type="presParOf" srcId="{68D535C9-8ACC-4AFD-8501-F5EAC8DD1E8B}" destId="{6A7DFA65-3FAD-4DA8-803C-8F3F8D436AE6}" srcOrd="2" destOrd="0" presId="urn:microsoft.com/office/officeart/2005/8/layout/hProcess7"/>
    <dgm:cxn modelId="{5FD1651F-B440-4337-AFD9-865C5AB0FC19}" type="presParOf" srcId="{6A7DFA65-3FAD-4DA8-803C-8F3F8D436AE6}" destId="{35AA6C72-0EB6-4660-9CC4-354FDC67A2A9}" srcOrd="0" destOrd="0" presId="urn:microsoft.com/office/officeart/2005/8/layout/hProcess7"/>
    <dgm:cxn modelId="{3468E3E1-39E5-4BD3-B043-A15C897661F4}" type="presParOf" srcId="{6A7DFA65-3FAD-4DA8-803C-8F3F8D436AE6}" destId="{DBF87649-C702-4214-B78A-202549C891B6}" srcOrd="1" destOrd="0" presId="urn:microsoft.com/office/officeart/2005/8/layout/hProcess7"/>
    <dgm:cxn modelId="{F1B19AC0-8397-4FB1-AB3D-CBADE922190C}" type="presParOf" srcId="{6A7DFA65-3FAD-4DA8-803C-8F3F8D436AE6}" destId="{2A6A5E24-2ACA-48B3-B387-0D97B6A4DFED}" srcOrd="2" destOrd="0" presId="urn:microsoft.com/office/officeart/2005/8/layout/hProcess7"/>
    <dgm:cxn modelId="{E562D999-1320-410E-9B61-7C7727186AEE}" type="presParOf" srcId="{68D535C9-8ACC-4AFD-8501-F5EAC8DD1E8B}" destId="{4E712310-6642-4702-8866-92389813428F}" srcOrd="3" destOrd="0" presId="urn:microsoft.com/office/officeart/2005/8/layout/hProcess7"/>
    <dgm:cxn modelId="{A5827AF6-EFCA-4E5C-810C-617B50F5AA88}" type="presParOf" srcId="{68D535C9-8ACC-4AFD-8501-F5EAC8DD1E8B}" destId="{ED041A86-46FA-44D9-B00D-0956FC819EAA}" srcOrd="4" destOrd="0" presId="urn:microsoft.com/office/officeart/2005/8/layout/hProcess7"/>
    <dgm:cxn modelId="{6476220E-B9C1-45FB-92EC-DA880416BF49}" type="presParOf" srcId="{ED041A86-46FA-44D9-B00D-0956FC819EAA}" destId="{C58CF3D2-5226-4580-921D-3E683CE6737D}" srcOrd="0" destOrd="0" presId="urn:microsoft.com/office/officeart/2005/8/layout/hProcess7"/>
    <dgm:cxn modelId="{FFC45213-68B5-488A-B732-D56FEF45CB56}" type="presParOf" srcId="{ED041A86-46FA-44D9-B00D-0956FC819EAA}" destId="{094D97BD-7498-4536-A65A-D25BDAD4BC39}" srcOrd="1" destOrd="0" presId="urn:microsoft.com/office/officeart/2005/8/layout/hProcess7"/>
    <dgm:cxn modelId="{79BD9C20-44B2-4F77-9E70-28FF67A16CC8}" type="presParOf" srcId="{ED041A86-46FA-44D9-B00D-0956FC819EAA}" destId="{B0C8DA2D-FC88-4A3A-8B1B-35073887F874}" srcOrd="2" destOrd="0" presId="urn:microsoft.com/office/officeart/2005/8/layout/hProcess7"/>
    <dgm:cxn modelId="{462CE550-73F8-4A25-A18F-4D925416058A}" type="presParOf" srcId="{68D535C9-8ACC-4AFD-8501-F5EAC8DD1E8B}" destId="{C8711B50-0AF9-4852-AAC5-ADA5E308C551}" srcOrd="5" destOrd="0" presId="urn:microsoft.com/office/officeart/2005/8/layout/hProcess7"/>
    <dgm:cxn modelId="{C9445891-8CE3-4B6F-9234-7FCF218D17AE}" type="presParOf" srcId="{68D535C9-8ACC-4AFD-8501-F5EAC8DD1E8B}" destId="{61C4DF3B-4E08-40F2-8808-C3967D88F820}" srcOrd="6" destOrd="0" presId="urn:microsoft.com/office/officeart/2005/8/layout/hProcess7"/>
    <dgm:cxn modelId="{3D7D0D48-ADEF-400A-85A2-71FAACAF5F60}" type="presParOf" srcId="{61C4DF3B-4E08-40F2-8808-C3967D88F820}" destId="{7F384AA9-4DFC-4BF3-B611-AE62F2E00BB7}" srcOrd="0" destOrd="0" presId="urn:microsoft.com/office/officeart/2005/8/layout/hProcess7"/>
    <dgm:cxn modelId="{05BE141E-E339-4176-9E91-7A0899823F04}" type="presParOf" srcId="{61C4DF3B-4E08-40F2-8808-C3967D88F820}" destId="{E53491D5-64BC-4C66-AEF3-9851686B4A9B}" srcOrd="1" destOrd="0" presId="urn:microsoft.com/office/officeart/2005/8/layout/hProcess7"/>
    <dgm:cxn modelId="{157A92C7-78A4-47FA-9A6A-0A022380A02C}" type="presParOf" srcId="{61C4DF3B-4E08-40F2-8808-C3967D88F820}" destId="{7CE151A4-4E6F-44B6-93B1-A9EDAD310DF3}" srcOrd="2" destOrd="0" presId="urn:microsoft.com/office/officeart/2005/8/layout/hProcess7"/>
    <dgm:cxn modelId="{882B72F7-DD20-413B-BDED-0BB65D983278}" type="presParOf" srcId="{68D535C9-8ACC-4AFD-8501-F5EAC8DD1E8B}" destId="{DBF1398D-D0A9-467E-9C3A-56DB59CC407C}" srcOrd="7" destOrd="0" presId="urn:microsoft.com/office/officeart/2005/8/layout/hProcess7"/>
    <dgm:cxn modelId="{35C0640B-D274-4AA2-B144-CC31C37140DE}" type="presParOf" srcId="{68D535C9-8ACC-4AFD-8501-F5EAC8DD1E8B}" destId="{0A2DC88B-BC80-4911-95CD-146307ACF885}" srcOrd="8" destOrd="0" presId="urn:microsoft.com/office/officeart/2005/8/layout/hProcess7"/>
    <dgm:cxn modelId="{7389225B-194F-4A2D-9133-4128AA2C9A3A}" type="presParOf" srcId="{0A2DC88B-BC80-4911-95CD-146307ACF885}" destId="{7A233F0C-A114-44CA-92BE-5D8E64D5F7EC}" srcOrd="0" destOrd="0" presId="urn:microsoft.com/office/officeart/2005/8/layout/hProcess7"/>
    <dgm:cxn modelId="{CACA3909-ADE8-4A09-9FC3-2EA717D3049E}" type="presParOf" srcId="{0A2DC88B-BC80-4911-95CD-146307ACF885}" destId="{B7603E63-ACEA-48D8-9379-8C748DEBCFC6}" srcOrd="1" destOrd="0" presId="urn:microsoft.com/office/officeart/2005/8/layout/hProcess7"/>
    <dgm:cxn modelId="{4BE5D7AE-44B0-4997-B3B5-D5EDD5AE97E8}" type="presParOf" srcId="{0A2DC88B-BC80-4911-95CD-146307ACF885}" destId="{D05542F2-F624-4DCB-8098-7932C5F72B41}" srcOrd="2" destOrd="0" presId="urn:microsoft.com/office/officeart/2005/8/layout/hProcess7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ACD823-D4BD-41CD-9115-599666708CB6}" type="doc">
      <dgm:prSet loTypeId="urn:microsoft.com/office/officeart/2005/8/layout/hProcess7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3BAB9F3-CD6E-4F09-8C43-547B3ABB4D1D}">
      <dgm:prSet phldrT="[Text]"/>
      <dgm:spPr/>
      <dgm:t>
        <a:bodyPr/>
        <a:lstStyle/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 smtClean="0"/>
        </a:p>
        <a:p>
          <a:endParaRPr lang="en-US" dirty="0"/>
        </a:p>
      </dgm:t>
    </dgm:pt>
    <dgm:pt modelId="{451C1CF6-D75A-444B-BD25-5BFDA95689FA}" type="parTrans" cxnId="{21F1754C-4935-407D-8878-438A142B5248}">
      <dgm:prSet/>
      <dgm:spPr/>
      <dgm:t>
        <a:bodyPr/>
        <a:lstStyle/>
        <a:p>
          <a:endParaRPr lang="en-US"/>
        </a:p>
      </dgm:t>
    </dgm:pt>
    <dgm:pt modelId="{88EADF6B-9181-4B30-8BED-54A321C5199B}" type="sibTrans" cxnId="{21F1754C-4935-407D-8878-438A142B5248}">
      <dgm:prSet/>
      <dgm:spPr/>
      <dgm:t>
        <a:bodyPr/>
        <a:lstStyle/>
        <a:p>
          <a:endParaRPr lang="en-US"/>
        </a:p>
      </dgm:t>
    </dgm:pt>
    <dgm:pt modelId="{0805F098-19AA-4074-875B-1B62425AF027}">
      <dgm:prSet phldrT="[Text]"/>
      <dgm:spPr/>
      <dgm:t>
        <a:bodyPr/>
        <a:lstStyle/>
        <a:p>
          <a:r>
            <a:rPr lang="en-US" dirty="0" smtClean="0"/>
            <a:t>Subject</a:t>
          </a:r>
        </a:p>
        <a:p>
          <a:endParaRPr lang="en-US" dirty="0" smtClean="0"/>
        </a:p>
        <a:p>
          <a:endParaRPr lang="en-US" dirty="0" smtClean="0"/>
        </a:p>
        <a:p>
          <a:r>
            <a:rPr lang="en-US" dirty="0" smtClean="0"/>
            <a:t> </a:t>
          </a:r>
          <a:endParaRPr lang="en-US" dirty="0"/>
        </a:p>
      </dgm:t>
    </dgm:pt>
    <dgm:pt modelId="{0F8FA95E-E205-4001-A984-310278DD6581}" type="parTrans" cxnId="{D381488E-AA7D-4137-84ED-590FD798B828}">
      <dgm:prSet/>
      <dgm:spPr/>
      <dgm:t>
        <a:bodyPr/>
        <a:lstStyle/>
        <a:p>
          <a:endParaRPr lang="en-US"/>
        </a:p>
      </dgm:t>
    </dgm:pt>
    <dgm:pt modelId="{1B3B9BD1-5FC0-44B7-B519-B3E2F59F18A4}" type="sibTrans" cxnId="{D381488E-AA7D-4137-84ED-590FD798B828}">
      <dgm:prSet/>
      <dgm:spPr/>
      <dgm:t>
        <a:bodyPr/>
        <a:lstStyle/>
        <a:p>
          <a:endParaRPr lang="en-US"/>
        </a:p>
      </dgm:t>
    </dgm:pt>
    <dgm:pt modelId="{D0468472-EBBF-4D46-B344-EC29CB4D87C8}">
      <dgm:prSet phldrT="[Text]" phldr="1"/>
      <dgm:spPr/>
      <dgm:t>
        <a:bodyPr/>
        <a:lstStyle/>
        <a:p>
          <a:endParaRPr lang="en-US"/>
        </a:p>
      </dgm:t>
    </dgm:pt>
    <dgm:pt modelId="{16010A37-1231-4D1C-9A4A-A126F2572DF3}" type="parTrans" cxnId="{D47DB356-8CCE-47A3-826A-0D7F1055B3D9}">
      <dgm:prSet/>
      <dgm:spPr/>
      <dgm:t>
        <a:bodyPr/>
        <a:lstStyle/>
        <a:p>
          <a:endParaRPr lang="en-US"/>
        </a:p>
      </dgm:t>
    </dgm:pt>
    <dgm:pt modelId="{CFB3ABB7-A3F3-4DCE-9243-9AFD7FD342D3}" type="sibTrans" cxnId="{D47DB356-8CCE-47A3-826A-0D7F1055B3D9}">
      <dgm:prSet/>
      <dgm:spPr/>
      <dgm:t>
        <a:bodyPr/>
        <a:lstStyle/>
        <a:p>
          <a:endParaRPr lang="en-US"/>
        </a:p>
      </dgm:t>
    </dgm:pt>
    <dgm:pt modelId="{E6F9EFC0-737D-4EA2-A603-B7BB383CCED8}">
      <dgm:prSet phldrT="[Text]"/>
      <dgm:spPr/>
      <dgm:t>
        <a:bodyPr/>
        <a:lstStyle/>
        <a:p>
          <a:r>
            <a:rPr lang="en-US" dirty="0" smtClean="0"/>
            <a:t>Have/has    no                                                                                                     </a:t>
          </a:r>
        </a:p>
        <a:p>
          <a:endParaRPr lang="en-US" dirty="0" smtClean="0"/>
        </a:p>
        <a:p>
          <a:endParaRPr lang="en-US" dirty="0" smtClean="0"/>
        </a:p>
        <a:p>
          <a:endParaRPr lang="en-US" dirty="0"/>
        </a:p>
      </dgm:t>
    </dgm:pt>
    <dgm:pt modelId="{448539C5-3FB5-4C46-BC6A-0C21D3AF202B}" type="parTrans" cxnId="{81B36BD7-7B3E-4859-8B00-CA61058A0BF9}">
      <dgm:prSet/>
      <dgm:spPr/>
      <dgm:t>
        <a:bodyPr/>
        <a:lstStyle/>
        <a:p>
          <a:endParaRPr lang="en-US"/>
        </a:p>
      </dgm:t>
    </dgm:pt>
    <dgm:pt modelId="{FBCE4DBF-ACCC-4452-991E-ADB72D082B7C}" type="sibTrans" cxnId="{81B36BD7-7B3E-4859-8B00-CA61058A0BF9}">
      <dgm:prSet/>
      <dgm:spPr/>
      <dgm:t>
        <a:bodyPr/>
        <a:lstStyle/>
        <a:p>
          <a:endParaRPr lang="en-US"/>
        </a:p>
      </dgm:t>
    </dgm:pt>
    <dgm:pt modelId="{E8034BDA-2F95-474A-ABD5-B022203DA841}">
      <dgm:prSet phldrT="[Text]" phldr="1"/>
      <dgm:spPr/>
      <dgm:t>
        <a:bodyPr/>
        <a:lstStyle/>
        <a:p>
          <a:endParaRPr lang="en-US"/>
        </a:p>
      </dgm:t>
    </dgm:pt>
    <dgm:pt modelId="{C54843F5-EA1D-49B7-A273-86DC6C5BC251}" type="parTrans" cxnId="{03B9F904-D903-444E-9CAE-79C7EE70A372}">
      <dgm:prSet/>
      <dgm:spPr/>
      <dgm:t>
        <a:bodyPr/>
        <a:lstStyle/>
        <a:p>
          <a:endParaRPr lang="en-US"/>
        </a:p>
      </dgm:t>
    </dgm:pt>
    <dgm:pt modelId="{9B09708C-A77A-4099-9AFD-9F8AB7115850}" type="sibTrans" cxnId="{03B9F904-D903-444E-9CAE-79C7EE70A372}">
      <dgm:prSet/>
      <dgm:spPr/>
      <dgm:t>
        <a:bodyPr/>
        <a:lstStyle/>
        <a:p>
          <a:endParaRPr lang="en-US"/>
        </a:p>
      </dgm:t>
    </dgm:pt>
    <dgm:pt modelId="{49E325B4-8D80-4D0B-AB89-23CC9EFA49E9}">
      <dgm:prSet phldrT="[Text]"/>
      <dgm:spPr/>
      <dgm:t>
        <a:bodyPr/>
        <a:lstStyle/>
        <a:p>
          <a:r>
            <a:rPr lang="en-US" dirty="0" smtClean="0"/>
            <a:t>object</a:t>
          </a:r>
          <a:endParaRPr lang="en-US" dirty="0"/>
        </a:p>
      </dgm:t>
    </dgm:pt>
    <dgm:pt modelId="{277D3C6B-46B1-4D95-9B8A-9DD1C85F8390}" type="parTrans" cxnId="{4D7FA2B3-E3C0-46FB-839F-22CC1E02164B}">
      <dgm:prSet/>
      <dgm:spPr/>
      <dgm:t>
        <a:bodyPr/>
        <a:lstStyle/>
        <a:p>
          <a:endParaRPr lang="en-US"/>
        </a:p>
      </dgm:t>
    </dgm:pt>
    <dgm:pt modelId="{711A4F00-98EA-4DDF-87F6-E9E07F20CFDF}" type="sibTrans" cxnId="{4D7FA2B3-E3C0-46FB-839F-22CC1E02164B}">
      <dgm:prSet/>
      <dgm:spPr/>
      <dgm:t>
        <a:bodyPr/>
        <a:lstStyle/>
        <a:p>
          <a:endParaRPr lang="en-US"/>
        </a:p>
      </dgm:t>
    </dgm:pt>
    <dgm:pt modelId="{95042C16-15EB-4AE7-9111-BBFAB33E3777}" type="pres">
      <dgm:prSet presAssocID="{7EACD823-D4BD-41CD-9115-599666708C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18CD50-E1CE-4F53-BFC8-45AAAC1F58C9}" type="pres">
      <dgm:prSet presAssocID="{23BAB9F3-CD6E-4F09-8C43-547B3ABB4D1D}" presName="compositeNode" presStyleCnt="0">
        <dgm:presLayoutVars>
          <dgm:bulletEnabled val="1"/>
        </dgm:presLayoutVars>
      </dgm:prSet>
      <dgm:spPr/>
    </dgm:pt>
    <dgm:pt modelId="{B82845D5-FF0E-430E-AF62-7CFF7F7641E4}" type="pres">
      <dgm:prSet presAssocID="{23BAB9F3-CD6E-4F09-8C43-547B3ABB4D1D}" presName="bgRect" presStyleLbl="node1" presStyleIdx="0" presStyleCnt="3" custScaleY="126357"/>
      <dgm:spPr/>
      <dgm:t>
        <a:bodyPr/>
        <a:lstStyle/>
        <a:p>
          <a:endParaRPr lang="en-US"/>
        </a:p>
      </dgm:t>
    </dgm:pt>
    <dgm:pt modelId="{E1F2B1D2-05FB-48E7-86E1-3803B4681069}" type="pres">
      <dgm:prSet presAssocID="{23BAB9F3-CD6E-4F09-8C43-547B3ABB4D1D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B2D83F-F461-4202-BC93-9A7D2AB5471C}" type="pres">
      <dgm:prSet presAssocID="{23BAB9F3-CD6E-4F09-8C43-547B3ABB4D1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8DFAA-AFEB-4F70-8BB7-D884525B5F35}" type="pres">
      <dgm:prSet presAssocID="{88EADF6B-9181-4B30-8BED-54A321C5199B}" presName="hSp" presStyleCnt="0"/>
      <dgm:spPr/>
    </dgm:pt>
    <dgm:pt modelId="{A22D5D60-9A90-49BF-A127-FAEBBB5560CB}" type="pres">
      <dgm:prSet presAssocID="{88EADF6B-9181-4B30-8BED-54A321C5199B}" presName="vProcSp" presStyleCnt="0"/>
      <dgm:spPr/>
    </dgm:pt>
    <dgm:pt modelId="{3A1054CF-D764-4407-848D-9FB12DA1F7AE}" type="pres">
      <dgm:prSet presAssocID="{88EADF6B-9181-4B30-8BED-54A321C5199B}" presName="vSp1" presStyleCnt="0"/>
      <dgm:spPr/>
    </dgm:pt>
    <dgm:pt modelId="{97630BC1-2208-4941-B5F0-3BEF4C31BFCC}" type="pres">
      <dgm:prSet presAssocID="{88EADF6B-9181-4B30-8BED-54A321C5199B}" presName="simulatedConn" presStyleLbl="solidFgAcc1" presStyleIdx="0" presStyleCnt="2"/>
      <dgm:spPr/>
    </dgm:pt>
    <dgm:pt modelId="{1A72DA9C-F751-4179-8DC6-37E2C67A76DA}" type="pres">
      <dgm:prSet presAssocID="{88EADF6B-9181-4B30-8BED-54A321C5199B}" presName="vSp2" presStyleCnt="0"/>
      <dgm:spPr/>
    </dgm:pt>
    <dgm:pt modelId="{3156BD24-BC9F-420A-9B7B-1BEF910B3BE4}" type="pres">
      <dgm:prSet presAssocID="{88EADF6B-9181-4B30-8BED-54A321C5199B}" presName="sibTrans" presStyleCnt="0"/>
      <dgm:spPr/>
    </dgm:pt>
    <dgm:pt modelId="{00BEF2AD-2FEE-400A-B321-1D7FFA016748}" type="pres">
      <dgm:prSet presAssocID="{D0468472-EBBF-4D46-B344-EC29CB4D87C8}" presName="compositeNode" presStyleCnt="0">
        <dgm:presLayoutVars>
          <dgm:bulletEnabled val="1"/>
        </dgm:presLayoutVars>
      </dgm:prSet>
      <dgm:spPr/>
    </dgm:pt>
    <dgm:pt modelId="{12405140-AF65-4CB9-8316-D7D1C8BA5271}" type="pres">
      <dgm:prSet presAssocID="{D0468472-EBBF-4D46-B344-EC29CB4D87C8}" presName="bgRect" presStyleLbl="node1" presStyleIdx="1" presStyleCnt="3" custScaleY="126357" custLinFactNeighborX="-1174" custLinFactNeighborY="-3159"/>
      <dgm:spPr/>
      <dgm:t>
        <a:bodyPr/>
        <a:lstStyle/>
        <a:p>
          <a:endParaRPr lang="en-US"/>
        </a:p>
      </dgm:t>
    </dgm:pt>
    <dgm:pt modelId="{F222F55F-183B-437F-AF35-BEC50CB5CB59}" type="pres">
      <dgm:prSet presAssocID="{D0468472-EBBF-4D46-B344-EC29CB4D87C8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188BB-B4C4-4C9D-825F-FD87DEA35A85}" type="pres">
      <dgm:prSet presAssocID="{D0468472-EBBF-4D46-B344-EC29CB4D87C8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D2B473-0D7A-4BDF-8FDE-27756AA4E95F}" type="pres">
      <dgm:prSet presAssocID="{CFB3ABB7-A3F3-4DCE-9243-9AFD7FD342D3}" presName="hSp" presStyleCnt="0"/>
      <dgm:spPr/>
    </dgm:pt>
    <dgm:pt modelId="{5D0F1984-A88F-43F5-A0B1-7F2398BC9D91}" type="pres">
      <dgm:prSet presAssocID="{CFB3ABB7-A3F3-4DCE-9243-9AFD7FD342D3}" presName="vProcSp" presStyleCnt="0"/>
      <dgm:spPr/>
    </dgm:pt>
    <dgm:pt modelId="{919F76A4-063D-45FE-AB08-9F01C5B45D93}" type="pres">
      <dgm:prSet presAssocID="{CFB3ABB7-A3F3-4DCE-9243-9AFD7FD342D3}" presName="vSp1" presStyleCnt="0"/>
      <dgm:spPr/>
    </dgm:pt>
    <dgm:pt modelId="{FE14848B-7B66-4796-859B-AB79AFD2D5F7}" type="pres">
      <dgm:prSet presAssocID="{CFB3ABB7-A3F3-4DCE-9243-9AFD7FD342D3}" presName="simulatedConn" presStyleLbl="solidFgAcc1" presStyleIdx="1" presStyleCnt="2"/>
      <dgm:spPr/>
    </dgm:pt>
    <dgm:pt modelId="{874630C8-FEA1-4585-9781-610FC3985F2C}" type="pres">
      <dgm:prSet presAssocID="{CFB3ABB7-A3F3-4DCE-9243-9AFD7FD342D3}" presName="vSp2" presStyleCnt="0"/>
      <dgm:spPr/>
    </dgm:pt>
    <dgm:pt modelId="{DEE1F603-AA11-410F-95C3-E4072FE9B0DE}" type="pres">
      <dgm:prSet presAssocID="{CFB3ABB7-A3F3-4DCE-9243-9AFD7FD342D3}" presName="sibTrans" presStyleCnt="0"/>
      <dgm:spPr/>
    </dgm:pt>
    <dgm:pt modelId="{84CCE35C-ED01-4993-AB8C-EA6BA4A989C8}" type="pres">
      <dgm:prSet presAssocID="{E8034BDA-2F95-474A-ABD5-B022203DA841}" presName="compositeNode" presStyleCnt="0">
        <dgm:presLayoutVars>
          <dgm:bulletEnabled val="1"/>
        </dgm:presLayoutVars>
      </dgm:prSet>
      <dgm:spPr/>
    </dgm:pt>
    <dgm:pt modelId="{47593E52-09F9-4856-9AEE-D499AFC5B49B}" type="pres">
      <dgm:prSet presAssocID="{E8034BDA-2F95-474A-ABD5-B022203DA841}" presName="bgRect" presStyleLbl="node1" presStyleIdx="2" presStyleCnt="3" custScaleY="126357"/>
      <dgm:spPr/>
      <dgm:t>
        <a:bodyPr/>
        <a:lstStyle/>
        <a:p>
          <a:endParaRPr lang="en-US"/>
        </a:p>
      </dgm:t>
    </dgm:pt>
    <dgm:pt modelId="{0CD11AF3-F269-440C-940E-3F8097139C6D}" type="pres">
      <dgm:prSet presAssocID="{E8034BDA-2F95-474A-ABD5-B022203DA841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CD400A-C5B1-4B89-80AA-38E9A9758812}" type="pres">
      <dgm:prSet presAssocID="{E8034BDA-2F95-474A-ABD5-B022203DA841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81488E-AA7D-4137-84ED-590FD798B828}" srcId="{23BAB9F3-CD6E-4F09-8C43-547B3ABB4D1D}" destId="{0805F098-19AA-4074-875B-1B62425AF027}" srcOrd="0" destOrd="0" parTransId="{0F8FA95E-E205-4001-A984-310278DD6581}" sibTransId="{1B3B9BD1-5FC0-44B7-B519-B3E2F59F18A4}"/>
    <dgm:cxn modelId="{21F1754C-4935-407D-8878-438A142B5248}" srcId="{7EACD823-D4BD-41CD-9115-599666708CB6}" destId="{23BAB9F3-CD6E-4F09-8C43-547B3ABB4D1D}" srcOrd="0" destOrd="0" parTransId="{451C1CF6-D75A-444B-BD25-5BFDA95689FA}" sibTransId="{88EADF6B-9181-4B30-8BED-54A321C5199B}"/>
    <dgm:cxn modelId="{11BF6488-83A8-4AE1-B5F8-94B0B1DDEB1F}" type="presOf" srcId="{E8034BDA-2F95-474A-ABD5-B022203DA841}" destId="{0CD11AF3-F269-440C-940E-3F8097139C6D}" srcOrd="1" destOrd="0" presId="urn:microsoft.com/office/officeart/2005/8/layout/hProcess7"/>
    <dgm:cxn modelId="{03B9F904-D903-444E-9CAE-79C7EE70A372}" srcId="{7EACD823-D4BD-41CD-9115-599666708CB6}" destId="{E8034BDA-2F95-474A-ABD5-B022203DA841}" srcOrd="2" destOrd="0" parTransId="{C54843F5-EA1D-49B7-A273-86DC6C5BC251}" sibTransId="{9B09708C-A77A-4099-9AFD-9F8AB7115850}"/>
    <dgm:cxn modelId="{81B36BD7-7B3E-4859-8B00-CA61058A0BF9}" srcId="{D0468472-EBBF-4D46-B344-EC29CB4D87C8}" destId="{E6F9EFC0-737D-4EA2-A603-B7BB383CCED8}" srcOrd="0" destOrd="0" parTransId="{448539C5-3FB5-4C46-BC6A-0C21D3AF202B}" sibTransId="{FBCE4DBF-ACCC-4452-991E-ADB72D082B7C}"/>
    <dgm:cxn modelId="{B3E0C29B-1F6D-48A8-948A-C45271D6DA49}" type="presOf" srcId="{D0468472-EBBF-4D46-B344-EC29CB4D87C8}" destId="{F222F55F-183B-437F-AF35-BEC50CB5CB59}" srcOrd="1" destOrd="0" presId="urn:microsoft.com/office/officeart/2005/8/layout/hProcess7"/>
    <dgm:cxn modelId="{D47DB356-8CCE-47A3-826A-0D7F1055B3D9}" srcId="{7EACD823-D4BD-41CD-9115-599666708CB6}" destId="{D0468472-EBBF-4D46-B344-EC29CB4D87C8}" srcOrd="1" destOrd="0" parTransId="{16010A37-1231-4D1C-9A4A-A126F2572DF3}" sibTransId="{CFB3ABB7-A3F3-4DCE-9243-9AFD7FD342D3}"/>
    <dgm:cxn modelId="{1AD97208-7EF7-48C6-96A6-12C58FF3BBCC}" type="presOf" srcId="{7EACD823-D4BD-41CD-9115-599666708CB6}" destId="{95042C16-15EB-4AE7-9111-BBFAB33E3777}" srcOrd="0" destOrd="0" presId="urn:microsoft.com/office/officeart/2005/8/layout/hProcess7"/>
    <dgm:cxn modelId="{EDCE36DB-4398-4AA0-B238-7B4CAB205344}" type="presOf" srcId="{E8034BDA-2F95-474A-ABD5-B022203DA841}" destId="{47593E52-09F9-4856-9AEE-D499AFC5B49B}" srcOrd="0" destOrd="0" presId="urn:microsoft.com/office/officeart/2005/8/layout/hProcess7"/>
    <dgm:cxn modelId="{E727DD87-72C4-4AAA-8185-A2C594C51F90}" type="presOf" srcId="{49E325B4-8D80-4D0B-AB89-23CC9EFA49E9}" destId="{B7CD400A-C5B1-4B89-80AA-38E9A9758812}" srcOrd="0" destOrd="0" presId="urn:microsoft.com/office/officeart/2005/8/layout/hProcess7"/>
    <dgm:cxn modelId="{5AE62AFF-B81D-4336-9509-0CBBA1CCDE5A}" type="presOf" srcId="{D0468472-EBBF-4D46-B344-EC29CB4D87C8}" destId="{12405140-AF65-4CB9-8316-D7D1C8BA5271}" srcOrd="0" destOrd="0" presId="urn:microsoft.com/office/officeart/2005/8/layout/hProcess7"/>
    <dgm:cxn modelId="{0549A8E5-B4A0-45B5-8F3A-421FBF3A9F99}" type="presOf" srcId="{0805F098-19AA-4074-875B-1B62425AF027}" destId="{68B2D83F-F461-4202-BC93-9A7D2AB5471C}" srcOrd="0" destOrd="0" presId="urn:microsoft.com/office/officeart/2005/8/layout/hProcess7"/>
    <dgm:cxn modelId="{ADFCFD9A-DD9D-4B2D-880E-FC451746BBE1}" type="presOf" srcId="{23BAB9F3-CD6E-4F09-8C43-547B3ABB4D1D}" destId="{B82845D5-FF0E-430E-AF62-7CFF7F7641E4}" srcOrd="0" destOrd="0" presId="urn:microsoft.com/office/officeart/2005/8/layout/hProcess7"/>
    <dgm:cxn modelId="{4D7FA2B3-E3C0-46FB-839F-22CC1E02164B}" srcId="{E8034BDA-2F95-474A-ABD5-B022203DA841}" destId="{49E325B4-8D80-4D0B-AB89-23CC9EFA49E9}" srcOrd="0" destOrd="0" parTransId="{277D3C6B-46B1-4D95-9B8A-9DD1C85F8390}" sibTransId="{711A4F00-98EA-4DDF-87F6-E9E07F20CFDF}"/>
    <dgm:cxn modelId="{B146EAF4-81EF-4CFE-B76F-A7D593CA3555}" type="presOf" srcId="{E6F9EFC0-737D-4EA2-A603-B7BB383CCED8}" destId="{3E8188BB-B4C4-4C9D-825F-FD87DEA35A85}" srcOrd="0" destOrd="0" presId="urn:microsoft.com/office/officeart/2005/8/layout/hProcess7"/>
    <dgm:cxn modelId="{60126711-0DB8-4807-AEDE-5A17E02D6CC6}" type="presOf" srcId="{23BAB9F3-CD6E-4F09-8C43-547B3ABB4D1D}" destId="{E1F2B1D2-05FB-48E7-86E1-3803B4681069}" srcOrd="1" destOrd="0" presId="urn:microsoft.com/office/officeart/2005/8/layout/hProcess7"/>
    <dgm:cxn modelId="{DEA7CB2C-9D5D-46A2-82A1-B7B9B16CCC7B}" type="presParOf" srcId="{95042C16-15EB-4AE7-9111-BBFAB33E3777}" destId="{7118CD50-E1CE-4F53-BFC8-45AAAC1F58C9}" srcOrd="0" destOrd="0" presId="urn:microsoft.com/office/officeart/2005/8/layout/hProcess7"/>
    <dgm:cxn modelId="{DD897AC4-3D88-472A-B160-8D92552CF1DB}" type="presParOf" srcId="{7118CD50-E1CE-4F53-BFC8-45AAAC1F58C9}" destId="{B82845D5-FF0E-430E-AF62-7CFF7F7641E4}" srcOrd="0" destOrd="0" presId="urn:microsoft.com/office/officeart/2005/8/layout/hProcess7"/>
    <dgm:cxn modelId="{B93B7C05-9CB5-4428-9826-99D6BFF8EF66}" type="presParOf" srcId="{7118CD50-E1CE-4F53-BFC8-45AAAC1F58C9}" destId="{E1F2B1D2-05FB-48E7-86E1-3803B4681069}" srcOrd="1" destOrd="0" presId="urn:microsoft.com/office/officeart/2005/8/layout/hProcess7"/>
    <dgm:cxn modelId="{688AED10-B40C-4E52-A233-E956BBC1D24A}" type="presParOf" srcId="{7118CD50-E1CE-4F53-BFC8-45AAAC1F58C9}" destId="{68B2D83F-F461-4202-BC93-9A7D2AB5471C}" srcOrd="2" destOrd="0" presId="urn:microsoft.com/office/officeart/2005/8/layout/hProcess7"/>
    <dgm:cxn modelId="{DBCA9969-1186-41D0-B992-96B9B683CF4F}" type="presParOf" srcId="{95042C16-15EB-4AE7-9111-BBFAB33E3777}" destId="{FE88DFAA-AFEB-4F70-8BB7-D884525B5F35}" srcOrd="1" destOrd="0" presId="urn:microsoft.com/office/officeart/2005/8/layout/hProcess7"/>
    <dgm:cxn modelId="{CF1EF032-1BA9-49AA-8DAA-E763C035458C}" type="presParOf" srcId="{95042C16-15EB-4AE7-9111-BBFAB33E3777}" destId="{A22D5D60-9A90-49BF-A127-FAEBBB5560CB}" srcOrd="2" destOrd="0" presId="urn:microsoft.com/office/officeart/2005/8/layout/hProcess7"/>
    <dgm:cxn modelId="{8E9A4813-B7F4-451C-A0F2-19066CA41B76}" type="presParOf" srcId="{A22D5D60-9A90-49BF-A127-FAEBBB5560CB}" destId="{3A1054CF-D764-4407-848D-9FB12DA1F7AE}" srcOrd="0" destOrd="0" presId="urn:microsoft.com/office/officeart/2005/8/layout/hProcess7"/>
    <dgm:cxn modelId="{742F12D6-576A-49DE-A399-D5AC83F27218}" type="presParOf" srcId="{A22D5D60-9A90-49BF-A127-FAEBBB5560CB}" destId="{97630BC1-2208-4941-B5F0-3BEF4C31BFCC}" srcOrd="1" destOrd="0" presId="urn:microsoft.com/office/officeart/2005/8/layout/hProcess7"/>
    <dgm:cxn modelId="{9DDE9DFE-19AB-403E-BDDA-02883D3020A7}" type="presParOf" srcId="{A22D5D60-9A90-49BF-A127-FAEBBB5560CB}" destId="{1A72DA9C-F751-4179-8DC6-37E2C67A76DA}" srcOrd="2" destOrd="0" presId="urn:microsoft.com/office/officeart/2005/8/layout/hProcess7"/>
    <dgm:cxn modelId="{2B795834-1AD9-489A-97B4-4EA97B307E22}" type="presParOf" srcId="{95042C16-15EB-4AE7-9111-BBFAB33E3777}" destId="{3156BD24-BC9F-420A-9B7B-1BEF910B3BE4}" srcOrd="3" destOrd="0" presId="urn:microsoft.com/office/officeart/2005/8/layout/hProcess7"/>
    <dgm:cxn modelId="{827FED6F-F26B-41E9-8A42-8BF44E8BC559}" type="presParOf" srcId="{95042C16-15EB-4AE7-9111-BBFAB33E3777}" destId="{00BEF2AD-2FEE-400A-B321-1D7FFA016748}" srcOrd="4" destOrd="0" presId="urn:microsoft.com/office/officeart/2005/8/layout/hProcess7"/>
    <dgm:cxn modelId="{448FD9C9-340F-40B2-B5D2-EE6244416F40}" type="presParOf" srcId="{00BEF2AD-2FEE-400A-B321-1D7FFA016748}" destId="{12405140-AF65-4CB9-8316-D7D1C8BA5271}" srcOrd="0" destOrd="0" presId="urn:microsoft.com/office/officeart/2005/8/layout/hProcess7"/>
    <dgm:cxn modelId="{0D8934C8-4F76-4A31-9FF3-531769E75FCE}" type="presParOf" srcId="{00BEF2AD-2FEE-400A-B321-1D7FFA016748}" destId="{F222F55F-183B-437F-AF35-BEC50CB5CB59}" srcOrd="1" destOrd="0" presId="urn:microsoft.com/office/officeart/2005/8/layout/hProcess7"/>
    <dgm:cxn modelId="{A6F911CD-81CE-4C8F-AA3E-C87F451558CF}" type="presParOf" srcId="{00BEF2AD-2FEE-400A-B321-1D7FFA016748}" destId="{3E8188BB-B4C4-4C9D-825F-FD87DEA35A85}" srcOrd="2" destOrd="0" presId="urn:microsoft.com/office/officeart/2005/8/layout/hProcess7"/>
    <dgm:cxn modelId="{AFACA78B-B4F8-4807-8651-34041260818C}" type="presParOf" srcId="{95042C16-15EB-4AE7-9111-BBFAB33E3777}" destId="{3CD2B473-0D7A-4BDF-8FDE-27756AA4E95F}" srcOrd="5" destOrd="0" presId="urn:microsoft.com/office/officeart/2005/8/layout/hProcess7"/>
    <dgm:cxn modelId="{3FFC5F20-D065-4096-A0E3-F2436E7AEFBE}" type="presParOf" srcId="{95042C16-15EB-4AE7-9111-BBFAB33E3777}" destId="{5D0F1984-A88F-43F5-A0B1-7F2398BC9D91}" srcOrd="6" destOrd="0" presId="urn:microsoft.com/office/officeart/2005/8/layout/hProcess7"/>
    <dgm:cxn modelId="{EF3F8C97-F4AC-4639-B84F-8A76042F5C4E}" type="presParOf" srcId="{5D0F1984-A88F-43F5-A0B1-7F2398BC9D91}" destId="{919F76A4-063D-45FE-AB08-9F01C5B45D93}" srcOrd="0" destOrd="0" presId="urn:microsoft.com/office/officeart/2005/8/layout/hProcess7"/>
    <dgm:cxn modelId="{4711F9E4-ACBC-4371-8C8D-7D1F1346B227}" type="presParOf" srcId="{5D0F1984-A88F-43F5-A0B1-7F2398BC9D91}" destId="{FE14848B-7B66-4796-859B-AB79AFD2D5F7}" srcOrd="1" destOrd="0" presId="urn:microsoft.com/office/officeart/2005/8/layout/hProcess7"/>
    <dgm:cxn modelId="{ADCEE87B-C0CA-4C6A-B450-B99A5FCF4C5E}" type="presParOf" srcId="{5D0F1984-A88F-43F5-A0B1-7F2398BC9D91}" destId="{874630C8-FEA1-4585-9781-610FC3985F2C}" srcOrd="2" destOrd="0" presId="urn:microsoft.com/office/officeart/2005/8/layout/hProcess7"/>
    <dgm:cxn modelId="{CA9D1BE4-D3E7-4B00-84E1-F93B2BC67951}" type="presParOf" srcId="{95042C16-15EB-4AE7-9111-BBFAB33E3777}" destId="{DEE1F603-AA11-410F-95C3-E4072FE9B0DE}" srcOrd="7" destOrd="0" presId="urn:microsoft.com/office/officeart/2005/8/layout/hProcess7"/>
    <dgm:cxn modelId="{37E747EE-D223-4531-97FB-5B940515105A}" type="presParOf" srcId="{95042C16-15EB-4AE7-9111-BBFAB33E3777}" destId="{84CCE35C-ED01-4993-AB8C-EA6BA4A989C8}" srcOrd="8" destOrd="0" presId="urn:microsoft.com/office/officeart/2005/8/layout/hProcess7"/>
    <dgm:cxn modelId="{83526A67-AC12-49B1-9876-D8C806E793AD}" type="presParOf" srcId="{84CCE35C-ED01-4993-AB8C-EA6BA4A989C8}" destId="{47593E52-09F9-4856-9AEE-D499AFC5B49B}" srcOrd="0" destOrd="0" presId="urn:microsoft.com/office/officeart/2005/8/layout/hProcess7"/>
    <dgm:cxn modelId="{D87D5807-9930-4460-A638-269A7585DA41}" type="presParOf" srcId="{84CCE35C-ED01-4993-AB8C-EA6BA4A989C8}" destId="{0CD11AF3-F269-440C-940E-3F8097139C6D}" srcOrd="1" destOrd="0" presId="urn:microsoft.com/office/officeart/2005/8/layout/hProcess7"/>
    <dgm:cxn modelId="{80ED06C6-4639-45B3-B124-57BCAB556119}" type="presParOf" srcId="{84CCE35C-ED01-4993-AB8C-EA6BA4A989C8}" destId="{B7CD400A-C5B1-4B89-80AA-38E9A9758812}" srcOrd="2" destOrd="0" presId="urn:microsoft.com/office/officeart/2005/8/layout/hProcess7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81BDF9-2EA7-4F5E-8D79-3472447A2549}">
      <dsp:nvSpPr>
        <dsp:cNvPr id="0" name=""/>
        <dsp:cNvSpPr/>
      </dsp:nvSpPr>
      <dsp:spPr>
        <a:xfrm rot="2416257">
          <a:off x="3453969" y="4083598"/>
          <a:ext cx="1497457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1497457" y="2155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F2876-9AE2-4ED9-AEC2-049C36016698}">
      <dsp:nvSpPr>
        <dsp:cNvPr id="0" name=""/>
        <dsp:cNvSpPr/>
      </dsp:nvSpPr>
      <dsp:spPr>
        <a:xfrm rot="455989">
          <a:off x="3620589" y="3215598"/>
          <a:ext cx="2466216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2466216" y="2155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3DB7F-AAFD-4FFD-82CA-9EB96977B4F8}">
      <dsp:nvSpPr>
        <dsp:cNvPr id="0" name=""/>
        <dsp:cNvSpPr/>
      </dsp:nvSpPr>
      <dsp:spPr>
        <a:xfrm rot="20945410">
          <a:off x="3609261" y="2570451"/>
          <a:ext cx="2452154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2452154" y="2155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F6CCC-ACFD-42EA-B413-88E7A7F32666}">
      <dsp:nvSpPr>
        <dsp:cNvPr id="0" name=""/>
        <dsp:cNvSpPr/>
      </dsp:nvSpPr>
      <dsp:spPr>
        <a:xfrm rot="19181999">
          <a:off x="3449159" y="1803493"/>
          <a:ext cx="1535922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1535922" y="2155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93C00-B002-4BB1-9E72-EDC78F64F848}">
      <dsp:nvSpPr>
        <dsp:cNvPr id="0" name=""/>
        <dsp:cNvSpPr/>
      </dsp:nvSpPr>
      <dsp:spPr>
        <a:xfrm>
          <a:off x="165463" y="1575014"/>
          <a:ext cx="4591675" cy="276838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9DE49-1478-4494-9299-2784F406FFC1}">
      <dsp:nvSpPr>
        <dsp:cNvPr id="0" name=""/>
        <dsp:cNvSpPr/>
      </dsp:nvSpPr>
      <dsp:spPr>
        <a:xfrm>
          <a:off x="3848102" y="76206"/>
          <a:ext cx="3312944" cy="1314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C00000"/>
              </a:solidFill>
            </a:rPr>
            <a:t>A </a:t>
          </a:r>
          <a:r>
            <a:rPr lang="en-US" sz="2400" b="1" kern="1200" dirty="0" err="1" smtClean="0">
              <a:solidFill>
                <a:srgbClr val="C00000"/>
              </a:solidFill>
            </a:rPr>
            <a:t>moghul</a:t>
          </a:r>
          <a:r>
            <a:rPr lang="en-US" sz="2400" b="1" kern="1200" dirty="0" smtClean="0">
              <a:solidFill>
                <a:srgbClr val="C00000"/>
              </a:solidFill>
            </a:rPr>
            <a:t> </a:t>
          </a:r>
          <a:r>
            <a:rPr lang="en-US" sz="2400" b="1" kern="1200" dirty="0" err="1" smtClean="0">
              <a:solidFill>
                <a:srgbClr val="C00000"/>
              </a:solidFill>
            </a:rPr>
            <a:t>arcchitectural</a:t>
          </a:r>
          <a:r>
            <a:rPr lang="en-US" sz="2400" b="1" kern="1200" dirty="0" smtClean="0">
              <a:solidFill>
                <a:srgbClr val="C00000"/>
              </a:solidFill>
            </a:rPr>
            <a:t> site</a:t>
          </a:r>
          <a:endParaRPr lang="en-US" sz="2400" b="1" kern="1200" dirty="0">
            <a:solidFill>
              <a:srgbClr val="C00000"/>
            </a:solidFill>
          </a:endParaRPr>
        </a:p>
      </dsp:txBody>
      <dsp:txXfrm>
        <a:off x="3848102" y="76206"/>
        <a:ext cx="3312944" cy="1314003"/>
      </dsp:txXfrm>
    </dsp:sp>
    <dsp:sp modelId="{6D40922C-CE4B-4E3F-AC55-F57CB6A5E72B}">
      <dsp:nvSpPr>
        <dsp:cNvPr id="0" name=""/>
        <dsp:cNvSpPr/>
      </dsp:nvSpPr>
      <dsp:spPr>
        <a:xfrm>
          <a:off x="5943593" y="1523995"/>
          <a:ext cx="2572674" cy="12129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70C0"/>
              </a:solidFill>
            </a:rPr>
            <a:t>Situated at suburbs of </a:t>
          </a:r>
          <a:r>
            <a:rPr lang="en-US" sz="2400" b="1" kern="1200" dirty="0" err="1" smtClean="0">
              <a:solidFill>
                <a:srgbClr val="0070C0"/>
              </a:solidFill>
            </a:rPr>
            <a:t>Bagerhat</a:t>
          </a:r>
          <a:endParaRPr lang="en-US" sz="2400" b="1" kern="1200" dirty="0">
            <a:solidFill>
              <a:srgbClr val="0070C0"/>
            </a:solidFill>
          </a:endParaRPr>
        </a:p>
      </dsp:txBody>
      <dsp:txXfrm>
        <a:off x="5943593" y="1523995"/>
        <a:ext cx="2572674" cy="1212917"/>
      </dsp:txXfrm>
    </dsp:sp>
    <dsp:sp modelId="{48703D9C-8743-4258-A7A7-AE687C0C1D6B}">
      <dsp:nvSpPr>
        <dsp:cNvPr id="0" name=""/>
        <dsp:cNvSpPr/>
      </dsp:nvSpPr>
      <dsp:spPr>
        <a:xfrm>
          <a:off x="6029907" y="2914617"/>
          <a:ext cx="2661106" cy="1314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7030A0"/>
              </a:solidFill>
            </a:rPr>
            <a:t>Has sixty pillars and seventy seven  domes</a:t>
          </a:r>
          <a:endParaRPr lang="en-US" sz="2000" b="1" kern="1200" dirty="0">
            <a:solidFill>
              <a:srgbClr val="7030A0"/>
            </a:solidFill>
          </a:endParaRPr>
        </a:p>
      </dsp:txBody>
      <dsp:txXfrm>
        <a:off x="6029907" y="2914617"/>
        <a:ext cx="2661106" cy="1314003"/>
      </dsp:txXfrm>
    </dsp:sp>
    <dsp:sp modelId="{301983E7-0A37-45FD-A669-D4A750B1AB95}">
      <dsp:nvSpPr>
        <dsp:cNvPr id="0" name=""/>
        <dsp:cNvSpPr/>
      </dsp:nvSpPr>
      <dsp:spPr>
        <a:xfrm>
          <a:off x="3925924" y="4518989"/>
          <a:ext cx="3081522" cy="1314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B050"/>
              </a:solidFill>
            </a:rPr>
            <a:t> Founder, khan </a:t>
          </a:r>
          <a:r>
            <a:rPr lang="en-US" sz="2800" b="1" kern="1200" dirty="0" err="1" smtClean="0">
              <a:solidFill>
                <a:srgbClr val="00B050"/>
              </a:solidFill>
            </a:rPr>
            <a:t>Jahan</a:t>
          </a:r>
          <a:r>
            <a:rPr lang="en-US" sz="2800" b="1" kern="1200" dirty="0" smtClean="0">
              <a:solidFill>
                <a:srgbClr val="00B050"/>
              </a:solidFill>
            </a:rPr>
            <a:t> Ali</a:t>
          </a:r>
          <a:endParaRPr lang="en-US" sz="2800" b="1" kern="1200" dirty="0">
            <a:solidFill>
              <a:srgbClr val="00B050"/>
            </a:solidFill>
          </a:endParaRPr>
        </a:p>
      </dsp:txBody>
      <dsp:txXfrm>
        <a:off x="3925924" y="4518989"/>
        <a:ext cx="3081522" cy="131400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5DD0A8-E005-4B49-BCBA-56E6AD8C6FD1}">
      <dsp:nvSpPr>
        <dsp:cNvPr id="0" name=""/>
        <dsp:cNvSpPr/>
      </dsp:nvSpPr>
      <dsp:spPr>
        <a:xfrm>
          <a:off x="576" y="529928"/>
          <a:ext cx="2481708" cy="386774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6200000">
        <a:off x="-1337027" y="1867532"/>
        <a:ext cx="3171549" cy="496341"/>
      </dsp:txXfrm>
    </dsp:sp>
    <dsp:sp modelId="{B42CE5EE-78AD-48E5-B0F2-3399E59FFEE1}">
      <dsp:nvSpPr>
        <dsp:cNvPr id="0" name=""/>
        <dsp:cNvSpPr/>
      </dsp:nvSpPr>
      <dsp:spPr>
        <a:xfrm>
          <a:off x="496918" y="529928"/>
          <a:ext cx="1848873" cy="3867743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070C0"/>
              </a:solidFill>
            </a:rPr>
            <a:t>Subject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The </a:t>
          </a:r>
          <a:r>
            <a:rPr lang="en-US" sz="2500" b="1" kern="1200" dirty="0" err="1" smtClean="0"/>
            <a:t>shatgombuj</a:t>
          </a:r>
          <a:r>
            <a:rPr lang="en-US" sz="2500" b="1" kern="1200" dirty="0" smtClean="0"/>
            <a:t> mosque</a:t>
          </a:r>
          <a:r>
            <a:rPr lang="en-US" sz="2500" kern="1200" dirty="0" smtClean="0"/>
            <a:t> </a:t>
          </a:r>
          <a:endParaRPr lang="en-US" sz="2500" kern="1200" dirty="0"/>
        </a:p>
      </dsp:txBody>
      <dsp:txXfrm>
        <a:off x="496918" y="529928"/>
        <a:ext cx="1848873" cy="3867743"/>
      </dsp:txXfrm>
    </dsp:sp>
    <dsp:sp modelId="{C58CF3D2-5226-4580-921D-3E683CE6737D}">
      <dsp:nvSpPr>
        <dsp:cNvPr id="0" name=""/>
        <dsp:cNvSpPr/>
      </dsp:nvSpPr>
      <dsp:spPr>
        <a:xfrm>
          <a:off x="2551649" y="584188"/>
          <a:ext cx="2481708" cy="386774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6200000">
        <a:off x="1214045" y="1921792"/>
        <a:ext cx="3171549" cy="496341"/>
      </dsp:txXfrm>
    </dsp:sp>
    <dsp:sp modelId="{DBF87649-C702-4214-B78A-202549C891B6}">
      <dsp:nvSpPr>
        <dsp:cNvPr id="0" name=""/>
        <dsp:cNvSpPr/>
      </dsp:nvSpPr>
      <dsp:spPr>
        <a:xfrm rot="5400000">
          <a:off x="2362600" y="2898256"/>
          <a:ext cx="437906" cy="372256"/>
        </a:xfrm>
        <a:prstGeom prst="flowChartExtract">
          <a:avLst/>
        </a:prstGeom>
        <a:solidFill>
          <a:srgbClr val="FFC000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C8DA2D-FC88-4A3A-8B1B-35073887F874}">
      <dsp:nvSpPr>
        <dsp:cNvPr id="0" name=""/>
        <dsp:cNvSpPr/>
      </dsp:nvSpPr>
      <dsp:spPr>
        <a:xfrm>
          <a:off x="3047991" y="584188"/>
          <a:ext cx="1848873" cy="3867743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>
                  <a:lumMod val="95000"/>
                </a:schemeClr>
              </a:solidFill>
            </a:rPr>
            <a:t>have/has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     </a:t>
          </a:r>
          <a:r>
            <a:rPr lang="en-US" sz="3200" b="1" kern="1200" dirty="0" smtClean="0"/>
            <a:t> has</a:t>
          </a:r>
          <a:endParaRPr lang="en-US" sz="2600" b="1" kern="1200" dirty="0"/>
        </a:p>
      </dsp:txBody>
      <dsp:txXfrm>
        <a:off x="3047991" y="584188"/>
        <a:ext cx="1848873" cy="3867743"/>
      </dsp:txXfrm>
    </dsp:sp>
    <dsp:sp modelId="{7A233F0C-A114-44CA-92BE-5D8E64D5F7EC}">
      <dsp:nvSpPr>
        <dsp:cNvPr id="0" name=""/>
        <dsp:cNvSpPr/>
      </dsp:nvSpPr>
      <dsp:spPr>
        <a:xfrm>
          <a:off x="5132056" y="501070"/>
          <a:ext cx="2481708" cy="3867743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6200000">
        <a:off x="3794452" y="1838674"/>
        <a:ext cx="3171549" cy="496341"/>
      </dsp:txXfrm>
    </dsp:sp>
    <dsp:sp modelId="{E53491D5-64BC-4C66-AEF3-9851686B4A9B}">
      <dsp:nvSpPr>
        <dsp:cNvPr id="0" name=""/>
        <dsp:cNvSpPr/>
      </dsp:nvSpPr>
      <dsp:spPr>
        <a:xfrm rot="5400000">
          <a:off x="4931169" y="2898256"/>
          <a:ext cx="437906" cy="372256"/>
        </a:xfrm>
        <a:prstGeom prst="flowChartExtract">
          <a:avLst/>
        </a:prstGeom>
        <a:solidFill>
          <a:srgbClr val="FFC000"/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5542F2-F624-4DCB-8098-7932C5F72B41}">
      <dsp:nvSpPr>
        <dsp:cNvPr id="0" name=""/>
        <dsp:cNvSpPr/>
      </dsp:nvSpPr>
      <dsp:spPr>
        <a:xfrm>
          <a:off x="5628397" y="501070"/>
          <a:ext cx="1848873" cy="3867743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 </a:t>
          </a:r>
          <a:r>
            <a:rPr lang="en-US" sz="3600" b="1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object</a:t>
          </a:r>
          <a:endParaRPr lang="en-US" sz="2600" b="1" kern="1200" dirty="0" smtClean="0">
            <a:solidFill>
              <a:schemeClr val="accent5">
                <a:lumMod val="20000"/>
                <a:lumOff val="80000"/>
              </a:schemeClr>
            </a:solidFill>
          </a:endParaRPr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/>
            <a:t>Sixty </a:t>
          </a:r>
          <a:r>
            <a:rPr lang="en-US" sz="2500" b="1" kern="1200" dirty="0" err="1" smtClean="0"/>
            <a:t>pillers</a:t>
          </a:r>
          <a:r>
            <a:rPr lang="en-US" sz="2500" b="1" kern="1200" dirty="0" smtClean="0"/>
            <a:t> and seventy seven  domes</a:t>
          </a:r>
          <a:endParaRPr lang="en-US" sz="2500" b="1" kern="1200" dirty="0"/>
        </a:p>
      </dsp:txBody>
      <dsp:txXfrm>
        <a:off x="5628397" y="501070"/>
        <a:ext cx="1848873" cy="386774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2845D5-FF0E-430E-AF62-7CFF7F7641E4}">
      <dsp:nvSpPr>
        <dsp:cNvPr id="0" name=""/>
        <dsp:cNvSpPr/>
      </dsp:nvSpPr>
      <dsp:spPr>
        <a:xfrm>
          <a:off x="622" y="-6"/>
          <a:ext cx="2680245" cy="4064013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22225" bIns="0" numCol="1" spcCol="1270" anchor="t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 smtClean="0"/>
        </a:p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 dirty="0"/>
        </a:p>
      </dsp:txBody>
      <dsp:txXfrm rot="16200000">
        <a:off x="-1397598" y="1398214"/>
        <a:ext cx="3332491" cy="536049"/>
      </dsp:txXfrm>
    </dsp:sp>
    <dsp:sp modelId="{68B2D83F-F461-4202-BC93-9A7D2AB5471C}">
      <dsp:nvSpPr>
        <dsp:cNvPr id="0" name=""/>
        <dsp:cNvSpPr/>
      </dsp:nvSpPr>
      <dsp:spPr>
        <a:xfrm>
          <a:off x="536671" y="-6"/>
          <a:ext cx="1996783" cy="406401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Subject</a:t>
          </a:r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 </a:t>
          </a:r>
          <a:endParaRPr lang="en-US" sz="4100" kern="1200" dirty="0"/>
        </a:p>
      </dsp:txBody>
      <dsp:txXfrm>
        <a:off x="536671" y="-6"/>
        <a:ext cx="1996783" cy="4064013"/>
      </dsp:txXfrm>
    </dsp:sp>
    <dsp:sp modelId="{12405140-AF65-4CB9-8316-D7D1C8BA5271}">
      <dsp:nvSpPr>
        <dsp:cNvPr id="0" name=""/>
        <dsp:cNvSpPr/>
      </dsp:nvSpPr>
      <dsp:spPr>
        <a:xfrm>
          <a:off x="2743211" y="-6"/>
          <a:ext cx="2680245" cy="4064013"/>
        </a:xfrm>
        <a:prstGeom prst="roundRect">
          <a:avLst>
            <a:gd name="adj" fmla="val 5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22225" bIns="0" numCol="1" spcCol="1270" anchor="t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1344990" y="1398214"/>
        <a:ext cx="3332491" cy="536049"/>
      </dsp:txXfrm>
    </dsp:sp>
    <dsp:sp modelId="{97630BC1-2208-4941-B5F0-3BEF4C31BFCC}">
      <dsp:nvSpPr>
        <dsp:cNvPr id="0" name=""/>
        <dsp:cNvSpPr/>
      </dsp:nvSpPr>
      <dsp:spPr>
        <a:xfrm rot="5400000">
          <a:off x="2551830" y="2555205"/>
          <a:ext cx="47249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8188BB-B4C4-4C9D-825F-FD87DEA35A85}">
      <dsp:nvSpPr>
        <dsp:cNvPr id="0" name=""/>
        <dsp:cNvSpPr/>
      </dsp:nvSpPr>
      <dsp:spPr>
        <a:xfrm>
          <a:off x="3279260" y="-6"/>
          <a:ext cx="1996783" cy="406401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Have/has    no                                                                                                     </a:t>
          </a:r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/>
        </a:p>
      </dsp:txBody>
      <dsp:txXfrm>
        <a:off x="3279260" y="-6"/>
        <a:ext cx="1996783" cy="4064013"/>
      </dsp:txXfrm>
    </dsp:sp>
    <dsp:sp modelId="{47593E52-09F9-4856-9AEE-D499AFC5B49B}">
      <dsp:nvSpPr>
        <dsp:cNvPr id="0" name=""/>
        <dsp:cNvSpPr/>
      </dsp:nvSpPr>
      <dsp:spPr>
        <a:xfrm>
          <a:off x="5548731" y="-6"/>
          <a:ext cx="2680245" cy="4064013"/>
        </a:xfrm>
        <a:prstGeom prst="roundRect">
          <a:avLst>
            <a:gd name="adj" fmla="val 5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7145" rIns="22225" bIns="0" numCol="1" spcCol="1270" anchor="t" anchorCtr="0">
          <a:noAutofit/>
        </a:bodyPr>
        <a:lstStyle/>
        <a:p>
          <a:pPr lvl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200000">
        <a:off x="4150510" y="1398214"/>
        <a:ext cx="3332491" cy="536049"/>
      </dsp:txXfrm>
    </dsp:sp>
    <dsp:sp modelId="{FE14848B-7B66-4796-859B-AB79AFD2D5F7}">
      <dsp:nvSpPr>
        <dsp:cNvPr id="0" name=""/>
        <dsp:cNvSpPr/>
      </dsp:nvSpPr>
      <dsp:spPr>
        <a:xfrm rot="5400000">
          <a:off x="5325884" y="2555205"/>
          <a:ext cx="47249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CD400A-C5B1-4B89-80AA-38E9A9758812}">
      <dsp:nvSpPr>
        <dsp:cNvPr id="0" name=""/>
        <dsp:cNvSpPr/>
      </dsp:nvSpPr>
      <dsp:spPr>
        <a:xfrm>
          <a:off x="6084780" y="-6"/>
          <a:ext cx="1996783" cy="406401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object</a:t>
          </a:r>
          <a:endParaRPr lang="en-US" sz="4100" kern="1200" dirty="0"/>
        </a:p>
      </dsp:txBody>
      <dsp:txXfrm>
        <a:off x="6084780" y="-6"/>
        <a:ext cx="1996783" cy="4064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1"/>
            <a:ext cx="7924800" cy="1752599"/>
          </a:xfr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Copperplate Gothic Bold" pitchFamily="34" charset="0"/>
              </a:rPr>
              <a:t>welcome</a:t>
            </a:r>
            <a:endParaRPr lang="en-US" sz="8000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pic>
        <p:nvPicPr>
          <p:cNvPr id="4" name="Picture 3" descr="163323_335855536521067_1434413271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2490789" y="328612"/>
            <a:ext cx="4162425" cy="7924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Description of the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shatgombuj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pperplate Gothic Bold" pitchFamily="34" charset="0"/>
              </a:rPr>
              <a:t> mosque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pperplate Gothic Bold" pitchFamily="34" charset="0"/>
            </a:endParaRPr>
          </a:p>
        </p:txBody>
      </p:sp>
      <p:pic>
        <p:nvPicPr>
          <p:cNvPr id="6" name="Content Placeholder 5" descr="msque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1447801"/>
            <a:ext cx="8229600" cy="436324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3810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illar of mosqu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52600"/>
            <a:ext cx="4114800" cy="4286250"/>
          </a:xfrm>
        </p:spPr>
      </p:pic>
      <p:pic>
        <p:nvPicPr>
          <p:cNvPr id="5" name="Picture 4" descr="Bagerhat-mos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1828800"/>
            <a:ext cx="4495800" cy="419100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 flipH="1">
            <a:off x="2895598" y="1295400"/>
            <a:ext cx="152401" cy="12192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486400" y="1295400"/>
            <a:ext cx="76200" cy="17526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62200" y="533400"/>
            <a:ext cx="137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pperplate Gothic Bold" pitchFamily="34" charset="0"/>
              </a:rPr>
              <a:t>pillar</a:t>
            </a:r>
            <a:endParaRPr lang="en-US" b="1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838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pperplate Gothic Bold" pitchFamily="34" charset="0"/>
              </a:rPr>
              <a:t>dome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pperplate Gothic Bold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019800"/>
            <a:ext cx="4114800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    Inside of the mosque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67200" y="6019800"/>
            <a:ext cx="4495800" cy="369332"/>
          </a:xfrm>
          <a:prstGeom prst="rect">
            <a:avLst/>
          </a:prstGeom>
          <a:solidFill>
            <a:srgbClr val="619428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Outside of the mosque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Grammar-structure</a:t>
            </a:r>
            <a:endParaRPr lang="en-US" sz="60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Diagram 8"/>
          <p:cNvGraphicFramePr/>
          <p:nvPr/>
        </p:nvGraphicFramePr>
        <p:xfrm>
          <a:off x="609600" y="1397000"/>
          <a:ext cx="7620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ross 3"/>
          <p:cNvSpPr/>
          <p:nvPr/>
        </p:nvSpPr>
        <p:spPr>
          <a:xfrm>
            <a:off x="2895600" y="2057400"/>
            <a:ext cx="381000" cy="381000"/>
          </a:xfrm>
          <a:prstGeom prst="pl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>
            <a:off x="5486400" y="2057400"/>
            <a:ext cx="457200" cy="533400"/>
          </a:xfrm>
          <a:prstGeom prst="plu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457200" y="1397000"/>
          <a:ext cx="8229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57600" y="38100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has no</a:t>
            </a:r>
            <a:endParaRPr lang="en-US" sz="3600" b="1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3581400"/>
            <a:ext cx="1905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World heritage site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3810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Maldives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0" y="228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              Negative form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sz="6600" b="1" dirty="0" smtClean="0">
                <a:solidFill>
                  <a:srgbClr val="00B0F0"/>
                </a:solidFill>
              </a:rPr>
              <a:t>Group work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  <a:blipFill>
            <a:blip r:embed="rId3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just">
              <a:buFont typeface="Wingdings" pitchFamily="2" charset="2"/>
              <a:buChar char="v"/>
            </a:pPr>
            <a:endParaRPr lang="en-US" b="1" dirty="0" smtClean="0">
              <a:solidFill>
                <a:srgbClr val="007A37"/>
              </a:solidFill>
            </a:endParaRPr>
          </a:p>
          <a:p>
            <a:pPr algn="just">
              <a:buFont typeface="Wingdings" pitchFamily="2" charset="2"/>
              <a:buChar char="v"/>
            </a:pPr>
            <a:endParaRPr lang="en-US" b="1" dirty="0" smtClean="0">
              <a:solidFill>
                <a:srgbClr val="007A37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7A37"/>
                </a:solidFill>
              </a:rPr>
              <a:t>Make a dialogue  about world heritage sites in Bangladesh and practice it with each other</a:t>
            </a:r>
            <a:endParaRPr lang="en-US" b="1" dirty="0">
              <a:solidFill>
                <a:srgbClr val="007A3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Copperplate Gothic Bold" pitchFamily="34" charset="0"/>
              </a:rPr>
              <a:t>evaluation</a:t>
            </a:r>
            <a:endParaRPr lang="en-US" sz="6000" dirty="0">
              <a:solidFill>
                <a:srgbClr val="0000FF"/>
              </a:solidFill>
              <a:latin typeface="Copperplate Goth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7030A0"/>
                </a:solidFill>
              </a:rPr>
              <a:t>How many world heritage sites are there in Bangladesh?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823B"/>
                </a:solidFill>
              </a:rPr>
              <a:t>Where is the </a:t>
            </a:r>
            <a:r>
              <a:rPr lang="en-US" b="1" dirty="0" err="1" smtClean="0">
                <a:solidFill>
                  <a:srgbClr val="00823B"/>
                </a:solidFill>
              </a:rPr>
              <a:t>Shatgombuj</a:t>
            </a:r>
            <a:r>
              <a:rPr lang="en-US" b="1" dirty="0" smtClean="0">
                <a:solidFill>
                  <a:srgbClr val="00823B"/>
                </a:solidFill>
              </a:rPr>
              <a:t> mosque located?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Make a sentence with the structure of (sub + have/has + object)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Home work</a:t>
            </a:r>
            <a:endParaRPr lang="en-US" sz="6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endParaRPr lang="en-US" sz="3600" b="1" dirty="0" smtClean="0"/>
          </a:p>
          <a:p>
            <a:pPr>
              <a:buFont typeface="Wingdings" pitchFamily="2" charset="2"/>
              <a:buChar char="q"/>
            </a:pPr>
            <a:endParaRPr lang="en-US" sz="3600" b="1" dirty="0" smtClean="0"/>
          </a:p>
          <a:p>
            <a:pPr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007A37"/>
                </a:solidFill>
              </a:rPr>
              <a:t>Make a list of world </a:t>
            </a:r>
            <a:r>
              <a:rPr lang="en-US" sz="3600" b="1" smtClean="0">
                <a:solidFill>
                  <a:srgbClr val="007A37"/>
                </a:solidFill>
              </a:rPr>
              <a:t>heritage sites </a:t>
            </a:r>
            <a:r>
              <a:rPr lang="en-US" sz="3600" b="1" dirty="0" smtClean="0">
                <a:solidFill>
                  <a:srgbClr val="007A37"/>
                </a:solidFill>
              </a:rPr>
              <a:t>and identify the location of the sites</a:t>
            </a:r>
            <a:endParaRPr lang="en-US" sz="3600" b="1" dirty="0">
              <a:solidFill>
                <a:srgbClr val="007A3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17100_331952670237118_525963460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62200" y="38100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</a:rPr>
              <a:t>Thank you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</a:t>
            </a:r>
          </a:p>
          <a:p>
            <a:pPr>
              <a:buNone/>
            </a:pPr>
            <a:r>
              <a:rPr lang="en-US" sz="48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  </a:t>
            </a:r>
            <a:r>
              <a:rPr lang="en-US" sz="5800" b="1" dirty="0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Md. </a:t>
            </a:r>
            <a:r>
              <a:rPr lang="en-US" sz="5800" b="1" dirty="0" err="1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Ariful</a:t>
            </a:r>
            <a:r>
              <a:rPr lang="en-US" sz="5800" b="1" dirty="0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Anwar</a:t>
            </a:r>
            <a:endParaRPr lang="en-US" sz="6600" b="1" dirty="0" smtClean="0">
              <a:solidFill>
                <a:srgbClr val="00B05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6600" b="1" dirty="0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 </a:t>
            </a:r>
            <a:r>
              <a:rPr lang="en-US" sz="4800" b="1" dirty="0" smtClean="0">
                <a:solidFill>
                  <a:srgbClr val="00B0F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Lecturer in English </a:t>
            </a:r>
          </a:p>
          <a:p>
            <a:pPr algn="just">
              <a:buNone/>
            </a:pPr>
            <a:r>
              <a:rPr lang="en-US" sz="4800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 </a:t>
            </a:r>
            <a:r>
              <a:rPr lang="en-US" sz="4800" b="1" dirty="0" smtClean="0">
                <a:solidFill>
                  <a:srgbClr val="7030A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M A </a:t>
            </a:r>
            <a:r>
              <a:rPr lang="en-US" sz="4800" b="1" dirty="0" err="1" smtClean="0">
                <a:solidFill>
                  <a:srgbClr val="7030A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Hashem</a:t>
            </a:r>
            <a:r>
              <a:rPr lang="en-US" sz="4800" b="1" dirty="0" smtClean="0">
                <a:solidFill>
                  <a:srgbClr val="7030A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college</a:t>
            </a:r>
          </a:p>
          <a:p>
            <a:pPr algn="just">
              <a:buNone/>
            </a:pPr>
            <a:r>
              <a:rPr lang="en-US" sz="4800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</a:t>
            </a:r>
            <a:r>
              <a:rPr lang="en-US" sz="4800" b="1" dirty="0" err="1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Begumgonj</a:t>
            </a:r>
            <a:r>
              <a:rPr lang="en-US" sz="4800" b="1" dirty="0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4800" b="1" dirty="0" err="1" smtClean="0">
                <a:solidFill>
                  <a:srgbClr val="00B05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noakhali</a:t>
            </a:r>
            <a:endParaRPr lang="en-US" sz="4800" b="1" dirty="0" smtClean="0">
              <a:solidFill>
                <a:srgbClr val="00B05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algn="just">
              <a:buNone/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E-mail- jabedarif@ymail.com</a:t>
            </a:r>
          </a:p>
          <a:p>
            <a:pPr>
              <a:buNone/>
            </a:pPr>
            <a:r>
              <a:rPr lang="en-US" sz="4800" b="1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       </a:t>
            </a:r>
            <a:endParaRPr lang="en-US" sz="4800" b="1" dirty="0" smtClean="0">
              <a:solidFill>
                <a:srgbClr val="00B05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             Class-(XI)</a:t>
            </a:r>
          </a:p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Subject: English 1</a:t>
            </a:r>
            <a:r>
              <a:rPr lang="en-US" sz="4800" b="1" baseline="30000" dirty="0" smtClean="0">
                <a:solidFill>
                  <a:srgbClr val="0070C0"/>
                </a:solidFill>
              </a:rPr>
              <a:t>st</a:t>
            </a:r>
            <a:r>
              <a:rPr lang="en-US" sz="4800" b="1" dirty="0" smtClean="0">
                <a:solidFill>
                  <a:srgbClr val="0070C0"/>
                </a:solidFill>
              </a:rPr>
              <a:t> Paper</a:t>
            </a:r>
          </a:p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       Unit-18, lesson-2</a:t>
            </a:r>
          </a:p>
          <a:p>
            <a:pPr>
              <a:buNone/>
            </a:pPr>
            <a:r>
              <a:rPr lang="en-US" sz="4800" b="1" dirty="0" smtClean="0">
                <a:solidFill>
                  <a:srgbClr val="0070C0"/>
                </a:solidFill>
              </a:rPr>
              <a:t>           Date – 14 -05-2013 </a:t>
            </a:r>
            <a:endParaRPr lang="en-US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The largest mangrove forest in the world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Sundarbans_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219200"/>
            <a:ext cx="8229600" cy="5334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2000" y="5410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pperplate Gothic Bold" pitchFamily="34" charset="0"/>
              </a:rPr>
              <a:t>The </a:t>
            </a:r>
            <a:r>
              <a:rPr lang="en-US" sz="2400" dirty="0" err="1" smtClean="0">
                <a:solidFill>
                  <a:schemeClr val="bg1"/>
                </a:solidFill>
                <a:latin typeface="Copperplate Gothic Bold" pitchFamily="34" charset="0"/>
              </a:rPr>
              <a:t>Sundarbans</a:t>
            </a:r>
            <a:r>
              <a:rPr lang="en-US" sz="2400" dirty="0" smtClean="0">
                <a:solidFill>
                  <a:schemeClr val="bg1"/>
                </a:solidFill>
                <a:latin typeface="Copperplate Gothic Bold" pitchFamily="34" charset="0"/>
              </a:rPr>
              <a:t> of </a:t>
            </a:r>
            <a:r>
              <a:rPr lang="en-US" sz="2400" dirty="0" err="1" smtClean="0">
                <a:solidFill>
                  <a:schemeClr val="bg1"/>
                </a:solidFill>
                <a:latin typeface="Copperplate Gothic Bold" pitchFamily="34" charset="0"/>
              </a:rPr>
              <a:t>bangladesh</a:t>
            </a:r>
            <a:endParaRPr lang="en-US" sz="2400" dirty="0">
              <a:solidFill>
                <a:schemeClr val="bg1"/>
              </a:solidFill>
              <a:latin typeface="Copperplate 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pperplate Gothic Bold" pitchFamily="34" charset="0"/>
              </a:rPr>
              <a:t>Learning output</a:t>
            </a:r>
            <a:endParaRPr lang="en-US" dirty="0">
              <a:solidFill>
                <a:srgbClr val="FF0000"/>
              </a:solidFill>
              <a:latin typeface="Copperplate Gothic Bold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0070C0"/>
                </a:solidFill>
              </a:rPr>
              <a:t>Students will know the definition of world heritage site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B050"/>
                </a:solidFill>
              </a:rPr>
              <a:t>Will introduce the world heritage sides in Bangladesh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7030A0"/>
                </a:solidFill>
              </a:rPr>
              <a:t>Will know details about the Shat </a:t>
            </a:r>
            <a:r>
              <a:rPr lang="en-US" b="1" dirty="0" err="1" smtClean="0">
                <a:solidFill>
                  <a:srgbClr val="7030A0"/>
                </a:solidFill>
              </a:rPr>
              <a:t>Gombuj</a:t>
            </a:r>
            <a:r>
              <a:rPr lang="en-US" b="1" dirty="0" smtClean="0">
                <a:solidFill>
                  <a:srgbClr val="7030A0"/>
                </a:solidFill>
              </a:rPr>
              <a:t> Mosque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Copperplate Gothic Bold" pitchFamily="34" charset="0"/>
              </a:rPr>
              <a:t>World heritage sites</a:t>
            </a:r>
            <a:endParaRPr lang="en-US" dirty="0">
              <a:solidFill>
                <a:srgbClr val="7030A0"/>
              </a:solidFill>
              <a:latin typeface="Copperplate Gothic Bold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600200"/>
            <a:ext cx="3733800" cy="598487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                </a:t>
            </a:r>
            <a:r>
              <a:rPr lang="en-US" dirty="0" err="1" smtClean="0">
                <a:solidFill>
                  <a:schemeClr val="bg1"/>
                </a:solidFill>
                <a:latin typeface="Copperplate Gothic Bold" pitchFamily="34" charset="0"/>
              </a:rPr>
              <a:t>Taj</a:t>
            </a:r>
            <a:r>
              <a:rPr lang="en-US" dirty="0" smtClean="0">
                <a:solidFill>
                  <a:schemeClr val="bg1"/>
                </a:solidFill>
                <a:latin typeface="Copperplate Gothic Bold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Copperplate Gothic Bold" pitchFamily="34" charset="0"/>
              </a:rPr>
              <a:t>Mahal</a:t>
            </a:r>
            <a:endParaRPr lang="en-US" dirty="0">
              <a:solidFill>
                <a:schemeClr val="bg1"/>
              </a:solidFill>
              <a:latin typeface="Copperplate Gothic Bold" pitchFamily="34" charset="0"/>
            </a:endParaRPr>
          </a:p>
        </p:txBody>
      </p:sp>
      <p:pic>
        <p:nvPicPr>
          <p:cNvPr id="9" name="Content Placeholder 8" descr="taj mohol.jpe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838200" y="2133600"/>
            <a:ext cx="3733800" cy="3810000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76800" y="1535113"/>
            <a:ext cx="3886200" cy="639762"/>
          </a:xfrm>
          <a:solidFill>
            <a:schemeClr val="accent5"/>
          </a:solidFill>
        </p:spPr>
        <p:txBody>
          <a:bodyPr/>
          <a:lstStyle/>
          <a:p>
            <a:r>
              <a:rPr lang="en-US" dirty="0" smtClean="0">
                <a:latin typeface="Copperplate Gothic Bold" pitchFamily="34" charset="0"/>
              </a:rPr>
              <a:t>              Opera house</a:t>
            </a:r>
            <a:endParaRPr lang="en-US" dirty="0">
              <a:latin typeface="Copperplate Gothic Bold" pitchFamily="34" charset="0"/>
            </a:endParaRPr>
          </a:p>
        </p:txBody>
      </p:sp>
      <p:pic>
        <p:nvPicPr>
          <p:cNvPr id="10" name="Content Placeholder 9" descr="opera house.jpe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876800" y="2133600"/>
            <a:ext cx="3886200" cy="3810000"/>
          </a:xfrm>
        </p:spPr>
      </p:pic>
      <p:sp>
        <p:nvSpPr>
          <p:cNvPr id="11" name="TextBox 10"/>
          <p:cNvSpPr txBox="1"/>
          <p:nvPr/>
        </p:nvSpPr>
        <p:spPr>
          <a:xfrm>
            <a:off x="762000" y="5562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Copperplate Gothic Bold" pitchFamily="34" charset="0"/>
              </a:rPr>
              <a:t>India</a:t>
            </a:r>
            <a:endParaRPr lang="en-US" sz="2800" dirty="0">
              <a:solidFill>
                <a:schemeClr val="bg1"/>
              </a:solidFill>
              <a:latin typeface="Copperplate Gothic Bold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5562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opperplate Gothic Bold" pitchFamily="34" charset="0"/>
              </a:rPr>
              <a:t>Australia</a:t>
            </a:r>
            <a:endParaRPr lang="en-US" sz="2400" dirty="0">
              <a:solidFill>
                <a:schemeClr val="bg1"/>
              </a:solidFill>
              <a:latin typeface="Copperplate 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en-US" sz="3200" dirty="0" smtClean="0">
                <a:latin typeface="Copperplate Gothic Bold" pitchFamily="34" charset="0"/>
                <a:ea typeface="DFKai-SB" pitchFamily="65" charset="-120"/>
              </a:rPr>
              <a:t>Definition of world heritage site</a:t>
            </a:r>
            <a:endParaRPr lang="en-US" sz="3200" dirty="0">
              <a:latin typeface="Copperplate Gothic Bold" pitchFamily="34" charset="0"/>
              <a:ea typeface="DFKai-SB" pitchFamily="65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  <a:blipFill>
            <a:blip r:embed="rId3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sz="3600" b="1" dirty="0" smtClean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7030A0"/>
                </a:solidFill>
              </a:rPr>
              <a:t>A world heritage site is a place(natural or cultural)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00823B"/>
                </a:solidFill>
              </a:rPr>
              <a:t>Which has universal value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err="1" smtClean="0">
                <a:solidFill>
                  <a:srgbClr val="002060"/>
                </a:solidFill>
              </a:rPr>
              <a:t>Recognised</a:t>
            </a:r>
            <a:r>
              <a:rPr lang="en-US" sz="3600" b="1" dirty="0" smtClean="0">
                <a:solidFill>
                  <a:srgbClr val="002060"/>
                </a:solidFill>
              </a:rPr>
              <a:t> by a 21 member international committee of UNESCO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096962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world heritage sites in Bangladesh</a:t>
            </a:r>
            <a:endParaRPr lang="en-US" sz="36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5" name="Content Placeholder 14" descr="sundorbonsd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00400" y="1371600"/>
            <a:ext cx="2819400" cy="4876800"/>
          </a:xfrm>
        </p:spPr>
      </p:pic>
      <p:pic>
        <p:nvPicPr>
          <p:cNvPr id="10" name="Picture 9" descr="paharpur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371600"/>
            <a:ext cx="3152775" cy="4876800"/>
          </a:xfrm>
          <a:prstGeom prst="rect">
            <a:avLst/>
          </a:prstGeom>
        </p:spPr>
      </p:pic>
      <p:pic>
        <p:nvPicPr>
          <p:cNvPr id="12" name="Picture 11" descr="satgombuj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0" y="1371600"/>
            <a:ext cx="3048000" cy="48768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6248400"/>
            <a:ext cx="3124200" cy="5232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Buddhist Bihar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6248400"/>
            <a:ext cx="28194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The </a:t>
            </a:r>
            <a:r>
              <a:rPr lang="en-US" sz="2800" b="1" dirty="0" err="1" smtClean="0">
                <a:solidFill>
                  <a:srgbClr val="00B050"/>
                </a:solidFill>
              </a:rPr>
              <a:t>sundarbans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6248400"/>
            <a:ext cx="3048000" cy="461665"/>
          </a:xfrm>
          <a:prstGeom prst="rect">
            <a:avLst/>
          </a:prstGeom>
          <a:solidFill>
            <a:srgbClr val="619428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</a:rPr>
              <a:t>Shatgombuj</a:t>
            </a:r>
            <a:r>
              <a:rPr lang="en-US" sz="2400" b="1" dirty="0" smtClean="0">
                <a:solidFill>
                  <a:srgbClr val="FFC000"/>
                </a:solidFill>
              </a:rPr>
              <a:t> mosque</a:t>
            </a:r>
            <a:endParaRPr lang="en-US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ngladesh-map.gif"/>
          <p:cNvPicPr>
            <a:picLocks noChangeAspect="1"/>
          </p:cNvPicPr>
          <p:nvPr/>
        </p:nvPicPr>
        <p:blipFill>
          <a:blip r:embed="rId2" cstate="print"/>
          <a:srcRect l="5666" b="3333"/>
          <a:stretch>
            <a:fillRect/>
          </a:stretch>
        </p:blipFill>
        <p:spPr>
          <a:xfrm>
            <a:off x="1524000" y="0"/>
            <a:ext cx="6342867" cy="6629400"/>
          </a:xfrm>
          <a:prstGeom prst="rect">
            <a:avLst/>
          </a:prstGeom>
        </p:spPr>
      </p:pic>
      <p:pic>
        <p:nvPicPr>
          <p:cNvPr id="6" name="Picture 5" descr="shat-gambuj-mosque_bagerhat_banglades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3733800"/>
            <a:ext cx="685800" cy="838200"/>
          </a:xfrm>
          <a:prstGeom prst="rect">
            <a:avLst/>
          </a:prstGeom>
        </p:spPr>
      </p:pic>
      <p:pic>
        <p:nvPicPr>
          <p:cNvPr id="7" name="Picture 6" descr="paharpur v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09800" y="1676400"/>
            <a:ext cx="685800" cy="990600"/>
          </a:xfrm>
          <a:prstGeom prst="rect">
            <a:avLst/>
          </a:prstGeom>
        </p:spPr>
      </p:pic>
      <p:pic>
        <p:nvPicPr>
          <p:cNvPr id="8" name="Picture 7" descr="sundorbans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24200" y="4648200"/>
            <a:ext cx="990600" cy="889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24000" y="5791200"/>
            <a:ext cx="6324600" cy="954107"/>
          </a:xfrm>
          <a:prstGeom prst="rect">
            <a:avLst/>
          </a:prstGeom>
          <a:solidFill>
            <a:srgbClr val="B6DDE8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pperplate Gothic Bold" pitchFamily="34" charset="0"/>
              </a:rPr>
              <a:t> three world heritage sites on the map of Bangladesh</a:t>
            </a:r>
            <a:endParaRPr lang="en-US" sz="2800" dirty="0">
              <a:latin typeface="Copperplate Gothic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</TotalTime>
  <Words>281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welcome</vt:lpstr>
      <vt:lpstr>Slide 2</vt:lpstr>
      <vt:lpstr>Slide 3</vt:lpstr>
      <vt:lpstr>The largest mangrove forest in the world</vt:lpstr>
      <vt:lpstr>Learning output</vt:lpstr>
      <vt:lpstr>World heritage sites</vt:lpstr>
      <vt:lpstr>Definition of world heritage site</vt:lpstr>
      <vt:lpstr>The world heritage sites in Bangladesh</vt:lpstr>
      <vt:lpstr>Slide 9</vt:lpstr>
      <vt:lpstr>Description of the shatgombuj mosque</vt:lpstr>
      <vt:lpstr>Slide 11</vt:lpstr>
      <vt:lpstr>Slide 12</vt:lpstr>
      <vt:lpstr>Grammar-structure</vt:lpstr>
      <vt:lpstr>Slide 14</vt:lpstr>
      <vt:lpstr>Group work</vt:lpstr>
      <vt:lpstr>evaluation</vt:lpstr>
      <vt:lpstr>Home work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/>
  <cp:lastModifiedBy>CV</cp:lastModifiedBy>
  <cp:revision>88</cp:revision>
  <dcterms:created xsi:type="dcterms:W3CDTF">2006-08-16T00:00:00Z</dcterms:created>
  <dcterms:modified xsi:type="dcterms:W3CDTF">2013-05-15T03:13:16Z</dcterms:modified>
</cp:coreProperties>
</file>