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23"/>
  </p:notesMasterIdLst>
  <p:sldIdLst>
    <p:sldId id="256" r:id="rId2"/>
    <p:sldId id="266" r:id="rId3"/>
    <p:sldId id="257" r:id="rId4"/>
    <p:sldId id="258" r:id="rId5"/>
    <p:sldId id="268" r:id="rId6"/>
    <p:sldId id="271" r:id="rId7"/>
    <p:sldId id="273" r:id="rId8"/>
    <p:sldId id="272" r:id="rId9"/>
    <p:sldId id="267" r:id="rId10"/>
    <p:sldId id="261" r:id="rId11"/>
    <p:sldId id="276" r:id="rId12"/>
    <p:sldId id="277" r:id="rId13"/>
    <p:sldId id="282" r:id="rId14"/>
    <p:sldId id="278" r:id="rId15"/>
    <p:sldId id="280" r:id="rId16"/>
    <p:sldId id="283" r:id="rId17"/>
    <p:sldId id="279" r:id="rId18"/>
    <p:sldId id="274" r:id="rId19"/>
    <p:sldId id="263" r:id="rId20"/>
    <p:sldId id="264" r:id="rId21"/>
    <p:sldId id="26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34" autoAdjust="0"/>
    <p:restoredTop sz="91579" autoAdjust="0"/>
  </p:normalViewPr>
  <p:slideViewPr>
    <p:cSldViewPr>
      <p:cViewPr varScale="1">
        <p:scale>
          <a:sx n="39" d="100"/>
          <a:sy n="39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15C12F-C7F2-4C18-A4DF-49CF1191CCE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EED62B-7B38-4DA2-BE44-9E980F6F0E78}">
      <dgm:prSet custT="1"/>
      <dgm:spPr/>
      <dgm:t>
        <a:bodyPr/>
        <a:lstStyle/>
        <a:p>
          <a:pPr rtl="0"/>
          <a:r>
            <a:rPr lang="bn-BD" sz="11500" baseline="0" dirty="0" smtClean="0">
              <a:latin typeface="NikoshBAN" pitchFamily="2" charset="0"/>
              <a:cs typeface="NikoshBAN" pitchFamily="2" charset="0"/>
            </a:rPr>
            <a:t>স্বাগতম</a:t>
          </a:r>
          <a:endParaRPr lang="en-US" sz="11500" baseline="0" dirty="0">
            <a:latin typeface="NikoshBAN" pitchFamily="2" charset="0"/>
            <a:cs typeface="NikoshBAN" pitchFamily="2" charset="0"/>
          </a:endParaRPr>
        </a:p>
      </dgm:t>
    </dgm:pt>
    <dgm:pt modelId="{08541CA0-4DAF-48E2-9341-AE556BFA4F34}" type="parTrans" cxnId="{06DDF280-B1F3-4EB2-95CC-6AC90919276E}">
      <dgm:prSet/>
      <dgm:spPr/>
      <dgm:t>
        <a:bodyPr/>
        <a:lstStyle/>
        <a:p>
          <a:endParaRPr lang="en-US"/>
        </a:p>
      </dgm:t>
    </dgm:pt>
    <dgm:pt modelId="{9B4E0876-02B7-4042-BF88-D4C5CBAD9A11}" type="sibTrans" cxnId="{06DDF280-B1F3-4EB2-95CC-6AC90919276E}">
      <dgm:prSet/>
      <dgm:spPr/>
      <dgm:t>
        <a:bodyPr/>
        <a:lstStyle/>
        <a:p>
          <a:endParaRPr lang="en-US"/>
        </a:p>
      </dgm:t>
    </dgm:pt>
    <dgm:pt modelId="{C2229546-1DAE-4E44-88D3-71F391B681D3}" type="pres">
      <dgm:prSet presAssocID="{7815C12F-C7F2-4C18-A4DF-49CF1191CCE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6BC510-D8A5-4CA4-B3C0-EECA93AAC714}" type="pres">
      <dgm:prSet presAssocID="{CFEED62B-7B38-4DA2-BE44-9E980F6F0E78}" presName="composite" presStyleCnt="0"/>
      <dgm:spPr/>
    </dgm:pt>
    <dgm:pt modelId="{D38C7ED7-FDC4-4EA3-AB5B-EECD3F5C578E}" type="pres">
      <dgm:prSet presAssocID="{CFEED62B-7B38-4DA2-BE44-9E980F6F0E78}" presName="parentText" presStyleLbl="alignNode1" presStyleIdx="0" presStyleCnt="1" custScaleX="14610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7B343-0351-4677-9EB6-BD3F7194996A}" type="pres">
      <dgm:prSet presAssocID="{CFEED62B-7B38-4DA2-BE44-9E980F6F0E78}" presName="descendantText" presStyleLbl="alignAcc1" presStyleIdx="0" presStyleCnt="1" custScaleX="65906">
        <dgm:presLayoutVars>
          <dgm:bulletEnabled val="1"/>
        </dgm:presLayoutVars>
      </dgm:prSet>
      <dgm:spPr/>
    </dgm:pt>
  </dgm:ptLst>
  <dgm:cxnLst>
    <dgm:cxn modelId="{9F4D7265-DFDE-4EC3-AF77-D1247861460A}" type="presOf" srcId="{7815C12F-C7F2-4C18-A4DF-49CF1191CCEE}" destId="{C2229546-1DAE-4E44-88D3-71F391B681D3}" srcOrd="0" destOrd="0" presId="urn:microsoft.com/office/officeart/2005/8/layout/chevron2"/>
    <dgm:cxn modelId="{06DDF280-B1F3-4EB2-95CC-6AC90919276E}" srcId="{7815C12F-C7F2-4C18-A4DF-49CF1191CCEE}" destId="{CFEED62B-7B38-4DA2-BE44-9E980F6F0E78}" srcOrd="0" destOrd="0" parTransId="{08541CA0-4DAF-48E2-9341-AE556BFA4F34}" sibTransId="{9B4E0876-02B7-4042-BF88-D4C5CBAD9A11}"/>
    <dgm:cxn modelId="{2F6E0E3D-8DEC-4F8A-A8CF-B64B453CD959}" type="presOf" srcId="{CFEED62B-7B38-4DA2-BE44-9E980F6F0E78}" destId="{D38C7ED7-FDC4-4EA3-AB5B-EECD3F5C578E}" srcOrd="0" destOrd="0" presId="urn:microsoft.com/office/officeart/2005/8/layout/chevron2"/>
    <dgm:cxn modelId="{B8713CF2-269E-4151-A72D-F824F373D97C}" type="presParOf" srcId="{C2229546-1DAE-4E44-88D3-71F391B681D3}" destId="{4F6BC510-D8A5-4CA4-B3C0-EECA93AAC714}" srcOrd="0" destOrd="0" presId="urn:microsoft.com/office/officeart/2005/8/layout/chevron2"/>
    <dgm:cxn modelId="{EC5F5809-C261-4847-97E9-6101CCC15C9D}" type="presParOf" srcId="{4F6BC510-D8A5-4CA4-B3C0-EECA93AAC714}" destId="{D38C7ED7-FDC4-4EA3-AB5B-EECD3F5C578E}" srcOrd="0" destOrd="0" presId="urn:microsoft.com/office/officeart/2005/8/layout/chevron2"/>
    <dgm:cxn modelId="{75AA6760-56A9-47B5-94A5-128D0CC1B446}" type="presParOf" srcId="{4F6BC510-D8A5-4CA4-B3C0-EECA93AAC714}" destId="{3107B343-0351-4677-9EB6-BD3F7194996A}" srcOrd="1" destOrd="0" presId="urn:microsoft.com/office/officeart/2005/8/layout/chevron2"/>
  </dgm:cxnLst>
  <dgm:bg>
    <a:solidFill>
      <a:srgbClr val="7030A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7C5F90-06DD-4A14-8DE3-970330029F3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C3BAD2-BE1E-4ED1-BED8-7AA8556C9570}">
      <dgm:prSet custT="1"/>
      <dgm:spPr/>
      <dgm:t>
        <a:bodyPr anchor="t"/>
        <a:lstStyle/>
        <a:p>
          <a:pPr algn="l" rtl="0"/>
          <a:r>
            <a:rPr lang="bn-BD" sz="6000" b="1" dirty="0" smtClean="0">
              <a:latin typeface="NikoshBAN" pitchFamily="2" charset="0"/>
              <a:cs typeface="NikoshBAN" pitchFamily="2" charset="0"/>
            </a:rPr>
            <a:t>১।</a:t>
          </a:r>
          <a:r>
            <a:rPr lang="en-US" sz="60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6000" b="1" dirty="0" smtClean="0">
              <a:latin typeface="NikoshBAN" pitchFamily="2" charset="0"/>
              <a:cs typeface="NikoshBAN" pitchFamily="2" charset="0"/>
            </a:rPr>
            <a:t>বলে করিম কথা              </a:t>
          </a:r>
        </a:p>
        <a:p>
          <a:pPr algn="l" rtl="0"/>
          <a:r>
            <a:rPr lang="bn-BD" sz="6000" b="1" dirty="0" smtClean="0">
              <a:latin typeface="NikoshBAN" pitchFamily="2" charset="0"/>
              <a:cs typeface="NikoshBAN" pitchFamily="2" charset="0"/>
            </a:rPr>
            <a:t>    সত্য।</a:t>
          </a:r>
          <a:r>
            <a:rPr lang="en-US" sz="6000" b="1" dirty="0" smtClean="0">
              <a:latin typeface="NikoshBAN" pitchFamily="2" charset="0"/>
              <a:cs typeface="NikoshBAN" pitchFamily="2" charset="0"/>
            </a:rPr>
            <a:t/>
          </a:r>
          <a:br>
            <a:rPr lang="en-US" sz="6000" b="1" dirty="0" smtClean="0">
              <a:latin typeface="NikoshBAN" pitchFamily="2" charset="0"/>
              <a:cs typeface="NikoshBAN" pitchFamily="2" charset="0"/>
            </a:rPr>
          </a:br>
          <a:r>
            <a:rPr lang="bn-BD" sz="6000" b="1" dirty="0" smtClean="0">
              <a:latin typeface="NikoshBAN" pitchFamily="2" charset="0"/>
              <a:cs typeface="NikoshBAN" pitchFamily="2" charset="0"/>
            </a:rPr>
            <a:t>২। আমরা লিখে---------</a:t>
          </a:r>
          <a:r>
            <a:rPr lang="en-US" sz="6000" b="1" dirty="0" smtClean="0">
              <a:latin typeface="NikoshBAN" pitchFamily="2" charset="0"/>
              <a:cs typeface="NikoshBAN" pitchFamily="2" charset="0"/>
            </a:rPr>
            <a:t>	</a:t>
          </a:r>
          <a:r>
            <a:rPr lang="bn-BD" sz="6000" b="1" dirty="0" smtClean="0">
              <a:latin typeface="NikoshBAN" pitchFamily="2" charset="0"/>
              <a:cs typeface="NikoshBAN" pitchFamily="2" charset="0"/>
            </a:rPr>
            <a:t>।</a:t>
          </a:r>
          <a:r>
            <a:rPr lang="en-US" sz="6000" b="1" dirty="0" smtClean="0">
              <a:latin typeface="NikoshBAN" pitchFamily="2" charset="0"/>
              <a:cs typeface="NikoshBAN" pitchFamily="2" charset="0"/>
            </a:rPr>
            <a:t/>
          </a:r>
          <a:br>
            <a:rPr lang="en-US" sz="6000" b="1" dirty="0" smtClean="0">
              <a:latin typeface="NikoshBAN" pitchFamily="2" charset="0"/>
              <a:cs typeface="NikoshBAN" pitchFamily="2" charset="0"/>
            </a:rPr>
          </a:br>
          <a:r>
            <a:rPr lang="bn-BD" sz="6000" b="1" dirty="0" smtClean="0">
              <a:latin typeface="NikoshBAN" pitchFamily="2" charset="0"/>
              <a:cs typeface="NikoshBAN" pitchFamily="2" charset="0"/>
            </a:rPr>
            <a:t>৩।</a:t>
          </a:r>
          <a:r>
            <a:rPr lang="en-US" sz="60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6000" b="1" dirty="0" smtClean="0">
              <a:latin typeface="NikoshBAN" pitchFamily="2" charset="0"/>
              <a:cs typeface="NikoshBAN" pitchFamily="2" charset="0"/>
            </a:rPr>
            <a:t>মাছ আকাশে উড়ে।	</a:t>
          </a:r>
          <a:br>
            <a:rPr lang="bn-BD" sz="6000" b="1" dirty="0" smtClean="0">
              <a:latin typeface="NikoshBAN" pitchFamily="2" charset="0"/>
              <a:cs typeface="NikoshBAN" pitchFamily="2" charset="0"/>
            </a:rPr>
          </a:br>
          <a:r>
            <a:rPr lang="bn-BD" sz="6000" b="1" dirty="0" smtClean="0">
              <a:latin typeface="NikoshBAN" pitchFamily="2" charset="0"/>
              <a:cs typeface="NikoshBAN" pitchFamily="2" charset="0"/>
            </a:rPr>
            <a:t> ৪।</a:t>
          </a:r>
          <a:r>
            <a:rPr lang="en-US" sz="60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6000" b="1" dirty="0" smtClean="0">
              <a:latin typeface="NikoshBAN" pitchFamily="2" charset="0"/>
              <a:cs typeface="NikoshBAN" pitchFamily="2" charset="0"/>
            </a:rPr>
            <a:t>সকল শিক্ষকমন্ডলী </a:t>
          </a:r>
        </a:p>
        <a:p>
          <a:pPr algn="l" rtl="0"/>
          <a:r>
            <a:rPr lang="bn-BD" sz="6000" b="1" dirty="0" smtClean="0">
              <a:latin typeface="NikoshBAN" pitchFamily="2" charset="0"/>
              <a:cs typeface="NikoshBAN" pitchFamily="2" charset="0"/>
            </a:rPr>
            <a:t>     উপস্থিত ছিলেন</a:t>
          </a:r>
          <a:r>
            <a:rPr lang="bn-BD" sz="5400" b="1" dirty="0" smtClean="0">
              <a:latin typeface="NikoshBAN" pitchFamily="2" charset="0"/>
              <a:cs typeface="NikoshBAN" pitchFamily="2" charset="0"/>
            </a:rPr>
            <a:t>।</a:t>
          </a:r>
          <a:endParaRPr lang="en-US" sz="5400" b="1" dirty="0">
            <a:latin typeface="NikoshBAN" pitchFamily="2" charset="0"/>
            <a:cs typeface="NikoshBAN" pitchFamily="2" charset="0"/>
          </a:endParaRPr>
        </a:p>
      </dgm:t>
    </dgm:pt>
    <dgm:pt modelId="{68148343-34C2-480A-AF8C-9B62C79E9BB9}" type="sibTrans" cxnId="{F908AB4E-B0E8-4154-BB09-FB512CCD07FD}">
      <dgm:prSet/>
      <dgm:spPr/>
      <dgm:t>
        <a:bodyPr/>
        <a:lstStyle/>
        <a:p>
          <a:endParaRPr lang="en-US"/>
        </a:p>
      </dgm:t>
    </dgm:pt>
    <dgm:pt modelId="{C5F9B1C6-E928-4ACD-A924-812697DD53B4}" type="parTrans" cxnId="{F908AB4E-B0E8-4154-BB09-FB512CCD07FD}">
      <dgm:prSet/>
      <dgm:spPr/>
      <dgm:t>
        <a:bodyPr/>
        <a:lstStyle/>
        <a:p>
          <a:endParaRPr lang="en-US"/>
        </a:p>
      </dgm:t>
    </dgm:pt>
    <dgm:pt modelId="{35D44DE2-8761-45B5-AE3B-F4E0FA796B7B}" type="pres">
      <dgm:prSet presAssocID="{9B7C5F90-06DD-4A14-8DE3-970330029F3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AE15B4-079A-43B9-AE71-6EA323E4C98E}" type="pres">
      <dgm:prSet presAssocID="{7FC3BAD2-BE1E-4ED1-BED8-7AA8556C9570}" presName="circle1" presStyleLbl="node1" presStyleIdx="0" presStyleCnt="1"/>
      <dgm:spPr/>
    </dgm:pt>
    <dgm:pt modelId="{8BAD3F6B-951A-4337-B8F1-78266DD6C610}" type="pres">
      <dgm:prSet presAssocID="{7FC3BAD2-BE1E-4ED1-BED8-7AA8556C9570}" presName="space" presStyleCnt="0"/>
      <dgm:spPr/>
    </dgm:pt>
    <dgm:pt modelId="{D3D5B149-5EE9-4643-808E-3970A1F83794}" type="pres">
      <dgm:prSet presAssocID="{7FC3BAD2-BE1E-4ED1-BED8-7AA8556C9570}" presName="rect1" presStyleLbl="alignAcc1" presStyleIdx="0" presStyleCnt="1" custScaleX="100000" custScaleY="117391" custLinFactNeighborX="-694"/>
      <dgm:spPr/>
      <dgm:t>
        <a:bodyPr/>
        <a:lstStyle/>
        <a:p>
          <a:endParaRPr lang="en-US"/>
        </a:p>
      </dgm:t>
    </dgm:pt>
    <dgm:pt modelId="{A5E2DB1F-CA75-4308-854D-DD914F1CE1C6}" type="pres">
      <dgm:prSet presAssocID="{7FC3BAD2-BE1E-4ED1-BED8-7AA8556C9570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8DF5D3-56AF-480D-AA8B-4EA7560DBA31}" type="presOf" srcId="{9B7C5F90-06DD-4A14-8DE3-970330029F3B}" destId="{35D44DE2-8761-45B5-AE3B-F4E0FA796B7B}" srcOrd="0" destOrd="0" presId="urn:microsoft.com/office/officeart/2005/8/layout/target3"/>
    <dgm:cxn modelId="{3026E6C5-EF4C-4069-B39F-F13E136E323D}" type="presOf" srcId="{7FC3BAD2-BE1E-4ED1-BED8-7AA8556C9570}" destId="{D3D5B149-5EE9-4643-808E-3970A1F83794}" srcOrd="0" destOrd="0" presId="urn:microsoft.com/office/officeart/2005/8/layout/target3"/>
    <dgm:cxn modelId="{9B820121-DEDF-49DE-8C38-77F469BB8B37}" type="presOf" srcId="{7FC3BAD2-BE1E-4ED1-BED8-7AA8556C9570}" destId="{A5E2DB1F-CA75-4308-854D-DD914F1CE1C6}" srcOrd="1" destOrd="0" presId="urn:microsoft.com/office/officeart/2005/8/layout/target3"/>
    <dgm:cxn modelId="{F908AB4E-B0E8-4154-BB09-FB512CCD07FD}" srcId="{9B7C5F90-06DD-4A14-8DE3-970330029F3B}" destId="{7FC3BAD2-BE1E-4ED1-BED8-7AA8556C9570}" srcOrd="0" destOrd="0" parTransId="{C5F9B1C6-E928-4ACD-A924-812697DD53B4}" sibTransId="{68148343-34C2-480A-AF8C-9B62C79E9BB9}"/>
    <dgm:cxn modelId="{567FE354-80C4-456C-ACD9-FD066D4804C7}" type="presParOf" srcId="{35D44DE2-8761-45B5-AE3B-F4E0FA796B7B}" destId="{94AE15B4-079A-43B9-AE71-6EA323E4C98E}" srcOrd="0" destOrd="0" presId="urn:microsoft.com/office/officeart/2005/8/layout/target3"/>
    <dgm:cxn modelId="{D00DB0AB-F693-41B5-BB85-201B3B7BEB0C}" type="presParOf" srcId="{35D44DE2-8761-45B5-AE3B-F4E0FA796B7B}" destId="{8BAD3F6B-951A-4337-B8F1-78266DD6C610}" srcOrd="1" destOrd="0" presId="urn:microsoft.com/office/officeart/2005/8/layout/target3"/>
    <dgm:cxn modelId="{D4BC674C-4913-451A-B78E-A28B042D5BB1}" type="presParOf" srcId="{35D44DE2-8761-45B5-AE3B-F4E0FA796B7B}" destId="{D3D5B149-5EE9-4643-808E-3970A1F83794}" srcOrd="2" destOrd="0" presId="urn:microsoft.com/office/officeart/2005/8/layout/target3"/>
    <dgm:cxn modelId="{EABBC3E2-DDDF-4CBF-993D-B48301060D7B}" type="presParOf" srcId="{35D44DE2-8761-45B5-AE3B-F4E0FA796B7B}" destId="{A5E2DB1F-CA75-4308-854D-DD914F1CE1C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8490E9-40E2-4606-8436-0873AA66B473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2FC2B7-4F14-45DA-9C7B-F5F4D69C3B64}">
      <dgm:prSet phldrT="[Text]" custT="1"/>
      <dgm:spPr>
        <a:solidFill>
          <a:schemeClr val="accent6">
            <a:lumMod val="50000"/>
            <a:alpha val="50000"/>
          </a:schemeClr>
        </a:solidFill>
      </dgm:spPr>
      <dgm:t>
        <a:bodyPr/>
        <a:lstStyle/>
        <a:p>
          <a:r>
            <a:rPr lang="bn-BD" sz="7200" dirty="0" smtClean="0">
              <a:latin typeface="NikoshBAN" pitchFamily="2" charset="0"/>
              <a:cs typeface="NikoshBAN" pitchFamily="2" charset="0"/>
            </a:rPr>
            <a:t>বাক্য</a:t>
          </a:r>
          <a:endParaRPr lang="en-US" sz="7200" dirty="0">
            <a:latin typeface="NikoshBAN" pitchFamily="2" charset="0"/>
            <a:cs typeface="NikoshBAN" pitchFamily="2" charset="0"/>
          </a:endParaRPr>
        </a:p>
      </dgm:t>
    </dgm:pt>
    <dgm:pt modelId="{845A7663-DC56-4D41-B559-01CEB5E49A81}" type="parTrans" cxnId="{CF4A5E54-4F47-4EC8-A067-EC68C451CFBE}">
      <dgm:prSet/>
      <dgm:spPr/>
      <dgm:t>
        <a:bodyPr/>
        <a:lstStyle/>
        <a:p>
          <a:endParaRPr lang="en-US"/>
        </a:p>
      </dgm:t>
    </dgm:pt>
    <dgm:pt modelId="{62EE8A20-2773-4F37-AB2E-A4DBF45EDF48}" type="sibTrans" cxnId="{CF4A5E54-4F47-4EC8-A067-EC68C451CFBE}">
      <dgm:prSet/>
      <dgm:spPr/>
      <dgm:t>
        <a:bodyPr/>
        <a:lstStyle/>
        <a:p>
          <a:endParaRPr lang="en-US"/>
        </a:p>
      </dgm:t>
    </dgm:pt>
    <dgm:pt modelId="{E135DF4C-1A41-4BAE-833D-F26B0EEB078E}">
      <dgm:prSet phldrT="[Text]" custT="1"/>
      <dgm:spPr>
        <a:solidFill>
          <a:schemeClr val="accent6">
            <a:lumMod val="50000"/>
            <a:alpha val="50000"/>
          </a:schemeClr>
        </a:solidFill>
      </dgm:spPr>
      <dgm:t>
        <a:bodyPr/>
        <a:lstStyle/>
        <a:p>
          <a:r>
            <a:rPr lang="bn-BD" sz="6600" dirty="0" smtClean="0">
              <a:latin typeface="NikoshBAN" pitchFamily="2" charset="0"/>
              <a:cs typeface="NikoshBAN" pitchFamily="2" charset="0"/>
            </a:rPr>
            <a:t>আকাঙ্ক্ষা</a:t>
          </a:r>
          <a:endParaRPr lang="en-US" sz="6600" dirty="0">
            <a:latin typeface="NikoshBAN" pitchFamily="2" charset="0"/>
            <a:cs typeface="NikoshBAN" pitchFamily="2" charset="0"/>
          </a:endParaRPr>
        </a:p>
      </dgm:t>
    </dgm:pt>
    <dgm:pt modelId="{2B5E62A6-67BB-45DA-997F-A4D3C099F2C9}" type="parTrans" cxnId="{3BC547F5-82DA-4EB3-86CA-192228791AD9}">
      <dgm:prSet/>
      <dgm:spPr/>
      <dgm:t>
        <a:bodyPr/>
        <a:lstStyle/>
        <a:p>
          <a:endParaRPr lang="en-US"/>
        </a:p>
      </dgm:t>
    </dgm:pt>
    <dgm:pt modelId="{B7DEFD05-750B-48EF-ABE5-688B7E596900}" type="sibTrans" cxnId="{3BC547F5-82DA-4EB3-86CA-192228791AD9}">
      <dgm:prSet/>
      <dgm:spPr/>
      <dgm:t>
        <a:bodyPr/>
        <a:lstStyle/>
        <a:p>
          <a:endParaRPr lang="en-US"/>
        </a:p>
      </dgm:t>
    </dgm:pt>
    <dgm:pt modelId="{AD505216-8C7C-4340-9DA2-BE20B4C25AA2}">
      <dgm:prSet phldrT="[Text]" custT="1"/>
      <dgm:spPr>
        <a:solidFill>
          <a:schemeClr val="accent6">
            <a:lumMod val="50000"/>
            <a:alpha val="50000"/>
          </a:schemeClr>
        </a:solidFill>
      </dgm:spPr>
      <dgm:t>
        <a:bodyPr/>
        <a:lstStyle/>
        <a:p>
          <a:r>
            <a:rPr lang="bn-BD" sz="6600" dirty="0" smtClean="0">
              <a:latin typeface="NikoshBAN" pitchFamily="2" charset="0"/>
              <a:cs typeface="NikoshBAN" pitchFamily="2" charset="0"/>
            </a:rPr>
            <a:t>যোগ্যতা</a:t>
          </a:r>
          <a:endParaRPr lang="en-US" sz="6600" dirty="0">
            <a:latin typeface="NikoshBAN" pitchFamily="2" charset="0"/>
            <a:cs typeface="NikoshBAN" pitchFamily="2" charset="0"/>
          </a:endParaRPr>
        </a:p>
      </dgm:t>
    </dgm:pt>
    <dgm:pt modelId="{0BB5FAE2-F6DF-470B-A0C5-4A7E3CC55818}" type="parTrans" cxnId="{C57E7065-AF59-462F-AE60-6B2DA3191005}">
      <dgm:prSet/>
      <dgm:spPr/>
      <dgm:t>
        <a:bodyPr/>
        <a:lstStyle/>
        <a:p>
          <a:endParaRPr lang="en-US"/>
        </a:p>
      </dgm:t>
    </dgm:pt>
    <dgm:pt modelId="{50E4B5E8-8B35-4C50-8BE5-C5A84DA84121}" type="sibTrans" cxnId="{C57E7065-AF59-462F-AE60-6B2DA3191005}">
      <dgm:prSet/>
      <dgm:spPr/>
      <dgm:t>
        <a:bodyPr/>
        <a:lstStyle/>
        <a:p>
          <a:endParaRPr lang="en-US"/>
        </a:p>
      </dgm:t>
    </dgm:pt>
    <dgm:pt modelId="{C88935D4-F7BE-4A1C-B4ED-18B27C95DA49}">
      <dgm:prSet phldrT="[Text]" custT="1"/>
      <dgm:spPr>
        <a:solidFill>
          <a:schemeClr val="accent6">
            <a:lumMod val="50000"/>
            <a:alpha val="50000"/>
          </a:schemeClr>
        </a:solidFill>
      </dgm:spPr>
      <dgm:t>
        <a:bodyPr/>
        <a:lstStyle/>
        <a:p>
          <a:r>
            <a:rPr lang="bn-BD" sz="6600" dirty="0" smtClean="0">
              <a:latin typeface="NikoshBAN" pitchFamily="2" charset="0"/>
              <a:cs typeface="NikoshBAN" pitchFamily="2" charset="0"/>
            </a:rPr>
            <a:t>আসত্তি</a:t>
          </a:r>
          <a:endParaRPr lang="en-US" sz="6600" dirty="0">
            <a:latin typeface="NikoshBAN" pitchFamily="2" charset="0"/>
            <a:cs typeface="NikoshBAN" pitchFamily="2" charset="0"/>
          </a:endParaRPr>
        </a:p>
      </dgm:t>
    </dgm:pt>
    <dgm:pt modelId="{0AFAD315-EF71-4C18-83F8-6F62B5686F1D}" type="parTrans" cxnId="{CCC793E7-9DF0-476D-9236-9DA8330974E4}">
      <dgm:prSet/>
      <dgm:spPr/>
      <dgm:t>
        <a:bodyPr/>
        <a:lstStyle/>
        <a:p>
          <a:endParaRPr lang="en-US"/>
        </a:p>
      </dgm:t>
    </dgm:pt>
    <dgm:pt modelId="{DAF3F02C-3CCB-479A-9FA9-ED729CAEFA34}" type="sibTrans" cxnId="{CCC793E7-9DF0-476D-9236-9DA8330974E4}">
      <dgm:prSet/>
      <dgm:spPr/>
      <dgm:t>
        <a:bodyPr/>
        <a:lstStyle/>
        <a:p>
          <a:endParaRPr lang="en-US"/>
        </a:p>
      </dgm:t>
    </dgm:pt>
    <dgm:pt modelId="{2F657C46-EC10-4EEE-9353-5A8E03461580}" type="pres">
      <dgm:prSet presAssocID="{688490E9-40E2-4606-8436-0873AA66B47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D4568E-5850-4B01-B2C2-C7284D8A95E6}" type="pres">
      <dgm:prSet presAssocID="{688490E9-40E2-4606-8436-0873AA66B473}" presName="radial" presStyleCnt="0">
        <dgm:presLayoutVars>
          <dgm:animLvl val="ctr"/>
        </dgm:presLayoutVars>
      </dgm:prSet>
      <dgm:spPr/>
    </dgm:pt>
    <dgm:pt modelId="{05B931D1-7E44-47C5-8B95-56723459BFCB}" type="pres">
      <dgm:prSet presAssocID="{902FC2B7-4F14-45DA-9C7B-F5F4D69C3B64}" presName="centerShape" presStyleLbl="vennNode1" presStyleIdx="0" presStyleCnt="4" custLinFactNeighborX="-810" custLinFactNeighborY="751"/>
      <dgm:spPr/>
      <dgm:t>
        <a:bodyPr/>
        <a:lstStyle/>
        <a:p>
          <a:endParaRPr lang="en-US"/>
        </a:p>
      </dgm:t>
    </dgm:pt>
    <dgm:pt modelId="{39AA29ED-4878-4EED-97BF-FC215125DC73}" type="pres">
      <dgm:prSet presAssocID="{E135DF4C-1A41-4BAE-833D-F26B0EEB078E}" presName="node" presStyleLbl="vennNode1" presStyleIdx="1" presStyleCnt="4" custScaleX="272762" custScaleY="138457" custRadScaleRad="96266" custRadScaleInc="5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78AC41-F0BA-4314-9701-29E9897F44CE}" type="pres">
      <dgm:prSet presAssocID="{AD505216-8C7C-4340-9DA2-BE20B4C25AA2}" presName="node" presStyleLbl="vennNode1" presStyleIdx="2" presStyleCnt="4" custScaleX="235564" custScaleY="128868" custRadScaleRad="141143" custRadScaleInc="-101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66A31C-2C2B-478E-A7B2-1A6CCA79A151}" type="pres">
      <dgm:prSet presAssocID="{C88935D4-F7BE-4A1C-B4ED-18B27C95DA49}" presName="node" presStyleLbl="vennNode1" presStyleIdx="3" presStyleCnt="4" custScaleX="249306" custScaleY="141843" custRadScaleRad="137386" custRadScaleInc="94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1D86A3-36D2-4132-85AE-7857AB70F50B}" type="presOf" srcId="{C88935D4-F7BE-4A1C-B4ED-18B27C95DA49}" destId="{BF66A31C-2C2B-478E-A7B2-1A6CCA79A151}" srcOrd="0" destOrd="0" presId="urn:microsoft.com/office/officeart/2005/8/layout/radial3"/>
    <dgm:cxn modelId="{3BC547F5-82DA-4EB3-86CA-192228791AD9}" srcId="{902FC2B7-4F14-45DA-9C7B-F5F4D69C3B64}" destId="{E135DF4C-1A41-4BAE-833D-F26B0EEB078E}" srcOrd="0" destOrd="0" parTransId="{2B5E62A6-67BB-45DA-997F-A4D3C099F2C9}" sibTransId="{B7DEFD05-750B-48EF-ABE5-688B7E596900}"/>
    <dgm:cxn modelId="{CCC793E7-9DF0-476D-9236-9DA8330974E4}" srcId="{902FC2B7-4F14-45DA-9C7B-F5F4D69C3B64}" destId="{C88935D4-F7BE-4A1C-B4ED-18B27C95DA49}" srcOrd="2" destOrd="0" parTransId="{0AFAD315-EF71-4C18-83F8-6F62B5686F1D}" sibTransId="{DAF3F02C-3CCB-479A-9FA9-ED729CAEFA34}"/>
    <dgm:cxn modelId="{C57E7065-AF59-462F-AE60-6B2DA3191005}" srcId="{902FC2B7-4F14-45DA-9C7B-F5F4D69C3B64}" destId="{AD505216-8C7C-4340-9DA2-BE20B4C25AA2}" srcOrd="1" destOrd="0" parTransId="{0BB5FAE2-F6DF-470B-A0C5-4A7E3CC55818}" sibTransId="{50E4B5E8-8B35-4C50-8BE5-C5A84DA84121}"/>
    <dgm:cxn modelId="{B831C1EB-C39E-45EB-B15D-116891822587}" type="presOf" srcId="{688490E9-40E2-4606-8436-0873AA66B473}" destId="{2F657C46-EC10-4EEE-9353-5A8E03461580}" srcOrd="0" destOrd="0" presId="urn:microsoft.com/office/officeart/2005/8/layout/radial3"/>
    <dgm:cxn modelId="{6CBD5C44-7570-4F9E-AA46-00EF5A96D113}" type="presOf" srcId="{902FC2B7-4F14-45DA-9C7B-F5F4D69C3B64}" destId="{05B931D1-7E44-47C5-8B95-56723459BFCB}" srcOrd="0" destOrd="0" presId="urn:microsoft.com/office/officeart/2005/8/layout/radial3"/>
    <dgm:cxn modelId="{7A6E1906-64C2-4A3D-9841-F2F6446C5C77}" type="presOf" srcId="{AD505216-8C7C-4340-9DA2-BE20B4C25AA2}" destId="{7578AC41-F0BA-4314-9701-29E9897F44CE}" srcOrd="0" destOrd="0" presId="urn:microsoft.com/office/officeart/2005/8/layout/radial3"/>
    <dgm:cxn modelId="{CF4A5E54-4F47-4EC8-A067-EC68C451CFBE}" srcId="{688490E9-40E2-4606-8436-0873AA66B473}" destId="{902FC2B7-4F14-45DA-9C7B-F5F4D69C3B64}" srcOrd="0" destOrd="0" parTransId="{845A7663-DC56-4D41-B559-01CEB5E49A81}" sibTransId="{62EE8A20-2773-4F37-AB2E-A4DBF45EDF48}"/>
    <dgm:cxn modelId="{F174F5C8-57BD-4E33-B8D2-C5D51C90EF9E}" type="presOf" srcId="{E135DF4C-1A41-4BAE-833D-F26B0EEB078E}" destId="{39AA29ED-4878-4EED-97BF-FC215125DC73}" srcOrd="0" destOrd="0" presId="urn:microsoft.com/office/officeart/2005/8/layout/radial3"/>
    <dgm:cxn modelId="{FB6C7F20-B7B2-4374-9E72-9DB4257F8182}" type="presParOf" srcId="{2F657C46-EC10-4EEE-9353-5A8E03461580}" destId="{15D4568E-5850-4B01-B2C2-C7284D8A95E6}" srcOrd="0" destOrd="0" presId="urn:microsoft.com/office/officeart/2005/8/layout/radial3"/>
    <dgm:cxn modelId="{A18E004A-0B03-45D9-AAED-994957C96B4C}" type="presParOf" srcId="{15D4568E-5850-4B01-B2C2-C7284D8A95E6}" destId="{05B931D1-7E44-47C5-8B95-56723459BFCB}" srcOrd="0" destOrd="0" presId="urn:microsoft.com/office/officeart/2005/8/layout/radial3"/>
    <dgm:cxn modelId="{748C5407-9A1D-4427-A2FC-61FB65C1F001}" type="presParOf" srcId="{15D4568E-5850-4B01-B2C2-C7284D8A95E6}" destId="{39AA29ED-4878-4EED-97BF-FC215125DC73}" srcOrd="1" destOrd="0" presId="urn:microsoft.com/office/officeart/2005/8/layout/radial3"/>
    <dgm:cxn modelId="{8BB19CC2-6066-4F9F-A395-6ED421219631}" type="presParOf" srcId="{15D4568E-5850-4B01-B2C2-C7284D8A95E6}" destId="{7578AC41-F0BA-4314-9701-29E9897F44CE}" srcOrd="2" destOrd="0" presId="urn:microsoft.com/office/officeart/2005/8/layout/radial3"/>
    <dgm:cxn modelId="{16A7727E-1D91-4E01-A681-6C412349C57B}" type="presParOf" srcId="{15D4568E-5850-4B01-B2C2-C7284D8A95E6}" destId="{BF66A31C-2C2B-478E-A7B2-1A6CCA79A151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ECDDD5-9E89-4A05-ACEB-23116003E456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D997F1-8AB6-49E6-BC7F-C7D63731CFF5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4000" dirty="0" smtClean="0">
              <a:latin typeface="NikoshBAN" pitchFamily="2" charset="0"/>
              <a:cs typeface="NikoshBAN" pitchFamily="2" charset="0"/>
            </a:rPr>
            <a:t>দুর্বোধ্যতা</a:t>
          </a:r>
          <a:endParaRPr lang="en-US" sz="4000" dirty="0">
            <a:latin typeface="NikoshBAN" pitchFamily="2" charset="0"/>
            <a:cs typeface="NikoshBAN" pitchFamily="2" charset="0"/>
          </a:endParaRPr>
        </a:p>
      </dgm:t>
    </dgm:pt>
    <dgm:pt modelId="{93A8B050-78FD-4201-AEAE-05AC4EF153BA}" type="parTrans" cxnId="{E2BEC3BB-17BB-4733-AC46-146901682CEE}">
      <dgm:prSet/>
      <dgm:spPr/>
      <dgm:t>
        <a:bodyPr/>
        <a:lstStyle/>
        <a:p>
          <a:endParaRPr lang="en-US"/>
        </a:p>
      </dgm:t>
    </dgm:pt>
    <dgm:pt modelId="{499189B4-DF3F-4B23-9E23-D91367F7EFE6}" type="sibTrans" cxnId="{E2BEC3BB-17BB-4733-AC46-146901682CEE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99640878-7333-44B0-9E4B-44DAF6DB38C7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বাগধারার শব্দ পরিবর্তন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F5CC7D16-F7B0-4C92-A134-D937F12551D0}" type="parTrans" cxnId="{50589E13-85E1-4A90-89AA-C7F7469E18C9}">
      <dgm:prSet/>
      <dgm:spPr/>
      <dgm:t>
        <a:bodyPr/>
        <a:lstStyle/>
        <a:p>
          <a:endParaRPr lang="en-US"/>
        </a:p>
      </dgm:t>
    </dgm:pt>
    <dgm:pt modelId="{68C40557-38FE-41D5-8AF3-C0A23B840409}" type="sibTrans" cxnId="{50589E13-85E1-4A90-89AA-C7F7469E18C9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3865316C-1729-49C9-9FCE-901C50631D8B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গুরুচন্ডালী দোষ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DB5E4936-8444-4F61-BDC3-7B88791B53FE}" type="parTrans" cxnId="{14310E67-504C-4652-8F25-66FA8256B0F7}">
      <dgm:prSet/>
      <dgm:spPr/>
      <dgm:t>
        <a:bodyPr/>
        <a:lstStyle/>
        <a:p>
          <a:endParaRPr lang="en-US"/>
        </a:p>
      </dgm:t>
    </dgm:pt>
    <dgm:pt modelId="{4DBB28AC-E56E-47C2-B95B-C98FC805FC10}" type="sibTrans" cxnId="{14310E67-504C-4652-8F25-66FA8256B0F7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901C36D7-F77B-43E6-94E0-92EAFEA5DD34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রীতিসিদ্ধ </a:t>
          </a:r>
        </a:p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অর্থবাচকতা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9F604851-9CBB-4EC8-AA84-1DC2BD11D1C5}" type="parTrans" cxnId="{396ACCF2-ADF5-48BE-8126-227ABCC5170E}">
      <dgm:prSet/>
      <dgm:spPr/>
      <dgm:t>
        <a:bodyPr/>
        <a:lstStyle/>
        <a:p>
          <a:endParaRPr lang="en-US"/>
        </a:p>
      </dgm:t>
    </dgm:pt>
    <dgm:pt modelId="{C8A25D05-6B3E-4DE4-8FF4-58998D3AD839}" type="sibTrans" cxnId="{396ACCF2-ADF5-48BE-8126-227ABCC5170E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AB6D3227-567C-496E-A4F2-DE0C6450CE84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উপমার </a:t>
          </a:r>
        </a:p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ভুল প্রয়োগ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0318325B-6D62-4BDD-A253-7A7549E79CA6}" type="parTrans" cxnId="{8A1321F7-BB13-41E4-84E9-D7493716FF3F}">
      <dgm:prSet/>
      <dgm:spPr/>
      <dgm:t>
        <a:bodyPr/>
        <a:lstStyle/>
        <a:p>
          <a:endParaRPr lang="en-US"/>
        </a:p>
      </dgm:t>
    </dgm:pt>
    <dgm:pt modelId="{F5489A5D-825C-49C4-9069-B1E49FFB887C}" type="sibTrans" cxnId="{8A1321F7-BB13-41E4-84E9-D7493716FF3F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51CD3E7C-8337-4EE8-A3E2-106DA5881603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sz="3200" dirty="0" smtClean="0">
              <a:latin typeface="NikoshBAN" pitchFamily="2" charset="0"/>
              <a:cs typeface="NikoshBAN" pitchFamily="2" charset="0"/>
            </a:rPr>
            <a:t>বাহুল্য দোষ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DA6376FA-ACD6-4F6F-879B-528F5E1E6730}" type="parTrans" cxnId="{139DC06F-6649-4EA5-BCF4-276E74499D0A}">
      <dgm:prSet/>
      <dgm:spPr/>
      <dgm:t>
        <a:bodyPr/>
        <a:lstStyle/>
        <a:p>
          <a:endParaRPr lang="en-US"/>
        </a:p>
      </dgm:t>
    </dgm:pt>
    <dgm:pt modelId="{BCC0A45A-34B1-48D0-8C74-C8088346EFEC}" type="sibTrans" cxnId="{139DC06F-6649-4EA5-BCF4-276E74499D0A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4FE3E04D-C381-425F-9FAF-DDAF6D51C078}" type="pres">
      <dgm:prSet presAssocID="{15ECDDD5-9E89-4A05-ACEB-23116003E45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4460CE-3323-4951-9B5B-6F3A3AE75428}" type="pres">
      <dgm:prSet presAssocID="{04D997F1-8AB6-49E6-BC7F-C7D63731CFF5}" presName="node" presStyleLbl="node1" presStyleIdx="0" presStyleCnt="6" custScaleX="216510" custScaleY="102075" custRadScaleRad="89099" custRadScaleInc="-282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D77197-CDA4-4406-B73F-4DCF95664DFF}" type="pres">
      <dgm:prSet presAssocID="{04D997F1-8AB6-49E6-BC7F-C7D63731CFF5}" presName="spNode" presStyleCnt="0"/>
      <dgm:spPr/>
    </dgm:pt>
    <dgm:pt modelId="{01C0496C-2D35-4BFB-A6B6-EA9621AEEFAE}" type="pres">
      <dgm:prSet presAssocID="{499189B4-DF3F-4B23-9E23-D91367F7EFE6}" presName="sibTrans" presStyleLbl="sibTrans1D1" presStyleIdx="0" presStyleCnt="6"/>
      <dgm:spPr/>
      <dgm:t>
        <a:bodyPr/>
        <a:lstStyle/>
        <a:p>
          <a:endParaRPr lang="en-US"/>
        </a:p>
      </dgm:t>
    </dgm:pt>
    <dgm:pt modelId="{98A47E01-4E32-4D73-AFE3-1630A9845438}" type="pres">
      <dgm:prSet presAssocID="{AB6D3227-567C-496E-A4F2-DE0C6450CE84}" presName="node" presStyleLbl="node1" presStyleIdx="1" presStyleCnt="6" custScaleX="175267" custScaleY="130762" custRadScaleRad="154689" custRadScaleInc="84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3D1C5-C22F-460A-99D3-C4470DE52F87}" type="pres">
      <dgm:prSet presAssocID="{AB6D3227-567C-496E-A4F2-DE0C6450CE84}" presName="spNode" presStyleCnt="0"/>
      <dgm:spPr/>
    </dgm:pt>
    <dgm:pt modelId="{59D4867A-CC3A-4310-A5E8-83B2C0BC32D9}" type="pres">
      <dgm:prSet presAssocID="{F5489A5D-825C-49C4-9069-B1E49FFB887C}" presName="sibTrans" presStyleLbl="sibTrans1D1" presStyleIdx="1" presStyleCnt="6"/>
      <dgm:spPr/>
      <dgm:t>
        <a:bodyPr/>
        <a:lstStyle/>
        <a:p>
          <a:endParaRPr lang="en-US"/>
        </a:p>
      </dgm:t>
    </dgm:pt>
    <dgm:pt modelId="{7FA44F2E-90A1-4956-97BB-A7700028A7B6}" type="pres">
      <dgm:prSet presAssocID="{51CD3E7C-8337-4EE8-A3E2-106DA5881603}" presName="node" presStyleLbl="node1" presStyleIdx="2" presStyleCnt="6" custScaleX="166448" custScaleY="149035" custRadScaleRad="159152" custRadScaleInc="-86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8FC4B4-F356-4808-9A46-1963B2D560E3}" type="pres">
      <dgm:prSet presAssocID="{51CD3E7C-8337-4EE8-A3E2-106DA5881603}" presName="spNode" presStyleCnt="0"/>
      <dgm:spPr/>
    </dgm:pt>
    <dgm:pt modelId="{88131C02-44BE-4133-8FF6-5FD39FECC8D4}" type="pres">
      <dgm:prSet presAssocID="{BCC0A45A-34B1-48D0-8C74-C8088346EFEC}" presName="sibTrans" presStyleLbl="sibTrans1D1" presStyleIdx="2" presStyleCnt="6"/>
      <dgm:spPr/>
      <dgm:t>
        <a:bodyPr/>
        <a:lstStyle/>
        <a:p>
          <a:endParaRPr lang="en-US"/>
        </a:p>
      </dgm:t>
    </dgm:pt>
    <dgm:pt modelId="{57855BB9-8629-482D-8F8C-C41B69977D36}" type="pres">
      <dgm:prSet presAssocID="{99640878-7333-44B0-9E4B-44DAF6DB38C7}" presName="node" presStyleLbl="node1" presStyleIdx="3" presStyleCnt="6" custScaleX="207315" custScaleY="1238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3E1417-7B21-4F2D-8DDB-C4F1ABC9FF77}" type="pres">
      <dgm:prSet presAssocID="{99640878-7333-44B0-9E4B-44DAF6DB38C7}" presName="spNode" presStyleCnt="0"/>
      <dgm:spPr/>
    </dgm:pt>
    <dgm:pt modelId="{42B1E598-E865-4A39-97C0-18BF0A2F4482}" type="pres">
      <dgm:prSet presAssocID="{68C40557-38FE-41D5-8AF3-C0A23B840409}" presName="sibTrans" presStyleLbl="sibTrans1D1" presStyleIdx="3" presStyleCnt="6"/>
      <dgm:spPr/>
      <dgm:t>
        <a:bodyPr/>
        <a:lstStyle/>
        <a:p>
          <a:endParaRPr lang="en-US"/>
        </a:p>
      </dgm:t>
    </dgm:pt>
    <dgm:pt modelId="{31A1A339-2969-448A-A41A-FB66669E561E}" type="pres">
      <dgm:prSet presAssocID="{3865316C-1729-49C9-9FCE-901C50631D8B}" presName="node" presStyleLbl="node1" presStyleIdx="4" presStyleCnt="6" custScaleX="182187" custScaleY="127923" custRadScaleRad="151721" custRadScaleInc="698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DF5360-E011-4AD5-82E0-83DC725ECFFB}" type="pres">
      <dgm:prSet presAssocID="{3865316C-1729-49C9-9FCE-901C50631D8B}" presName="spNode" presStyleCnt="0"/>
      <dgm:spPr/>
    </dgm:pt>
    <dgm:pt modelId="{5F86ECB7-5853-4131-B9E5-837923BE622F}" type="pres">
      <dgm:prSet presAssocID="{4DBB28AC-E56E-47C2-B95B-C98FC805FC10}" presName="sibTrans" presStyleLbl="sibTrans1D1" presStyleIdx="4" presStyleCnt="6"/>
      <dgm:spPr/>
      <dgm:t>
        <a:bodyPr/>
        <a:lstStyle/>
        <a:p>
          <a:endParaRPr lang="en-US"/>
        </a:p>
      </dgm:t>
    </dgm:pt>
    <dgm:pt modelId="{7D8DC25B-356A-4AB0-B9C6-3932E670274D}" type="pres">
      <dgm:prSet presAssocID="{901C36D7-F77B-43E6-94E0-92EAFEA5DD34}" presName="node" presStyleLbl="node1" presStyleIdx="5" presStyleCnt="6" custScaleX="184516" custScaleY="138344" custRadScaleRad="145652" custRadScaleInc="-989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3F07A0-6796-49FE-8A1E-A7CF49D58A22}" type="pres">
      <dgm:prSet presAssocID="{901C36D7-F77B-43E6-94E0-92EAFEA5DD34}" presName="spNode" presStyleCnt="0"/>
      <dgm:spPr/>
    </dgm:pt>
    <dgm:pt modelId="{CCEF0A70-3828-4A3D-8E25-8D9E4A227FD6}" type="pres">
      <dgm:prSet presAssocID="{C8A25D05-6B3E-4DE4-8FF4-58998D3AD839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E5E4C65C-392D-4684-877B-DAD7A0318D15}" type="presOf" srcId="{C8A25D05-6B3E-4DE4-8FF4-58998D3AD839}" destId="{CCEF0A70-3828-4A3D-8E25-8D9E4A227FD6}" srcOrd="0" destOrd="0" presId="urn:microsoft.com/office/officeart/2005/8/layout/cycle6"/>
    <dgm:cxn modelId="{B04E70CA-DC91-43D2-8C5F-7238217AADB2}" type="presOf" srcId="{3865316C-1729-49C9-9FCE-901C50631D8B}" destId="{31A1A339-2969-448A-A41A-FB66669E561E}" srcOrd="0" destOrd="0" presId="urn:microsoft.com/office/officeart/2005/8/layout/cycle6"/>
    <dgm:cxn modelId="{BC30806A-38FC-469F-B6F8-1C0A5F59C87C}" type="presOf" srcId="{F5489A5D-825C-49C4-9069-B1E49FFB887C}" destId="{59D4867A-CC3A-4310-A5E8-83B2C0BC32D9}" srcOrd="0" destOrd="0" presId="urn:microsoft.com/office/officeart/2005/8/layout/cycle6"/>
    <dgm:cxn modelId="{14310E67-504C-4652-8F25-66FA8256B0F7}" srcId="{15ECDDD5-9E89-4A05-ACEB-23116003E456}" destId="{3865316C-1729-49C9-9FCE-901C50631D8B}" srcOrd="4" destOrd="0" parTransId="{DB5E4936-8444-4F61-BDC3-7B88791B53FE}" sibTransId="{4DBB28AC-E56E-47C2-B95B-C98FC805FC10}"/>
    <dgm:cxn modelId="{8A1321F7-BB13-41E4-84E9-D7493716FF3F}" srcId="{15ECDDD5-9E89-4A05-ACEB-23116003E456}" destId="{AB6D3227-567C-496E-A4F2-DE0C6450CE84}" srcOrd="1" destOrd="0" parTransId="{0318325B-6D62-4BDD-A253-7A7549E79CA6}" sibTransId="{F5489A5D-825C-49C4-9069-B1E49FFB887C}"/>
    <dgm:cxn modelId="{8386D606-149A-4C9A-90F8-981580C894BE}" type="presOf" srcId="{AB6D3227-567C-496E-A4F2-DE0C6450CE84}" destId="{98A47E01-4E32-4D73-AFE3-1630A9845438}" srcOrd="0" destOrd="0" presId="urn:microsoft.com/office/officeart/2005/8/layout/cycle6"/>
    <dgm:cxn modelId="{B1830301-5A69-4538-B845-6DC25F789DCC}" type="presOf" srcId="{BCC0A45A-34B1-48D0-8C74-C8088346EFEC}" destId="{88131C02-44BE-4133-8FF6-5FD39FECC8D4}" srcOrd="0" destOrd="0" presId="urn:microsoft.com/office/officeart/2005/8/layout/cycle6"/>
    <dgm:cxn modelId="{482BC79E-05E0-4C70-9702-07D6776E4469}" type="presOf" srcId="{51CD3E7C-8337-4EE8-A3E2-106DA5881603}" destId="{7FA44F2E-90A1-4956-97BB-A7700028A7B6}" srcOrd="0" destOrd="0" presId="urn:microsoft.com/office/officeart/2005/8/layout/cycle6"/>
    <dgm:cxn modelId="{785FDFDF-4BC8-4327-9764-1446ACFDA751}" type="presOf" srcId="{68C40557-38FE-41D5-8AF3-C0A23B840409}" destId="{42B1E598-E865-4A39-97C0-18BF0A2F4482}" srcOrd="0" destOrd="0" presId="urn:microsoft.com/office/officeart/2005/8/layout/cycle6"/>
    <dgm:cxn modelId="{A8FF7321-3CCA-42FE-98F0-2F69BB859B26}" type="presOf" srcId="{15ECDDD5-9E89-4A05-ACEB-23116003E456}" destId="{4FE3E04D-C381-425F-9FAF-DDAF6D51C078}" srcOrd="0" destOrd="0" presId="urn:microsoft.com/office/officeart/2005/8/layout/cycle6"/>
    <dgm:cxn modelId="{396ACCF2-ADF5-48BE-8126-227ABCC5170E}" srcId="{15ECDDD5-9E89-4A05-ACEB-23116003E456}" destId="{901C36D7-F77B-43E6-94E0-92EAFEA5DD34}" srcOrd="5" destOrd="0" parTransId="{9F604851-9CBB-4EC8-AA84-1DC2BD11D1C5}" sibTransId="{C8A25D05-6B3E-4DE4-8FF4-58998D3AD839}"/>
    <dgm:cxn modelId="{6BC8AD23-66F5-4E58-BFEE-7E140D261BC1}" type="presOf" srcId="{901C36D7-F77B-43E6-94E0-92EAFEA5DD34}" destId="{7D8DC25B-356A-4AB0-B9C6-3932E670274D}" srcOrd="0" destOrd="0" presId="urn:microsoft.com/office/officeart/2005/8/layout/cycle6"/>
    <dgm:cxn modelId="{3961DC2F-20FB-4B7D-B83B-5305A87C90F7}" type="presOf" srcId="{99640878-7333-44B0-9E4B-44DAF6DB38C7}" destId="{57855BB9-8629-482D-8F8C-C41B69977D36}" srcOrd="0" destOrd="0" presId="urn:microsoft.com/office/officeart/2005/8/layout/cycle6"/>
    <dgm:cxn modelId="{E2BEC3BB-17BB-4733-AC46-146901682CEE}" srcId="{15ECDDD5-9E89-4A05-ACEB-23116003E456}" destId="{04D997F1-8AB6-49E6-BC7F-C7D63731CFF5}" srcOrd="0" destOrd="0" parTransId="{93A8B050-78FD-4201-AEAE-05AC4EF153BA}" sibTransId="{499189B4-DF3F-4B23-9E23-D91367F7EFE6}"/>
    <dgm:cxn modelId="{50589E13-85E1-4A90-89AA-C7F7469E18C9}" srcId="{15ECDDD5-9E89-4A05-ACEB-23116003E456}" destId="{99640878-7333-44B0-9E4B-44DAF6DB38C7}" srcOrd="3" destOrd="0" parTransId="{F5CC7D16-F7B0-4C92-A134-D937F12551D0}" sibTransId="{68C40557-38FE-41D5-8AF3-C0A23B840409}"/>
    <dgm:cxn modelId="{76D9BC98-4E24-4B99-B2BE-234618BB45E5}" type="presOf" srcId="{499189B4-DF3F-4B23-9E23-D91367F7EFE6}" destId="{01C0496C-2D35-4BFB-A6B6-EA9621AEEFAE}" srcOrd="0" destOrd="0" presId="urn:microsoft.com/office/officeart/2005/8/layout/cycle6"/>
    <dgm:cxn modelId="{139DC06F-6649-4EA5-BCF4-276E74499D0A}" srcId="{15ECDDD5-9E89-4A05-ACEB-23116003E456}" destId="{51CD3E7C-8337-4EE8-A3E2-106DA5881603}" srcOrd="2" destOrd="0" parTransId="{DA6376FA-ACD6-4F6F-879B-528F5E1E6730}" sibTransId="{BCC0A45A-34B1-48D0-8C74-C8088346EFEC}"/>
    <dgm:cxn modelId="{CC0D55F1-DF33-4B79-9AC1-088B50C473E9}" type="presOf" srcId="{4DBB28AC-E56E-47C2-B95B-C98FC805FC10}" destId="{5F86ECB7-5853-4131-B9E5-837923BE622F}" srcOrd="0" destOrd="0" presId="urn:microsoft.com/office/officeart/2005/8/layout/cycle6"/>
    <dgm:cxn modelId="{B95C742C-8B68-4C30-AFD3-ED3316D85387}" type="presOf" srcId="{04D997F1-8AB6-49E6-BC7F-C7D63731CFF5}" destId="{2E4460CE-3323-4951-9B5B-6F3A3AE75428}" srcOrd="0" destOrd="0" presId="urn:microsoft.com/office/officeart/2005/8/layout/cycle6"/>
    <dgm:cxn modelId="{A9A7CE53-18AD-4A40-9F6D-29DA3176AEB4}" type="presParOf" srcId="{4FE3E04D-C381-425F-9FAF-DDAF6D51C078}" destId="{2E4460CE-3323-4951-9B5B-6F3A3AE75428}" srcOrd="0" destOrd="0" presId="urn:microsoft.com/office/officeart/2005/8/layout/cycle6"/>
    <dgm:cxn modelId="{5BF52D5C-2597-41C5-BE20-E0D827F18DE4}" type="presParOf" srcId="{4FE3E04D-C381-425F-9FAF-DDAF6D51C078}" destId="{40D77197-CDA4-4406-B73F-4DCF95664DFF}" srcOrd="1" destOrd="0" presId="urn:microsoft.com/office/officeart/2005/8/layout/cycle6"/>
    <dgm:cxn modelId="{52E9DA8B-D8FC-4CEA-BBC4-83B010D2E49D}" type="presParOf" srcId="{4FE3E04D-C381-425F-9FAF-DDAF6D51C078}" destId="{01C0496C-2D35-4BFB-A6B6-EA9621AEEFAE}" srcOrd="2" destOrd="0" presId="urn:microsoft.com/office/officeart/2005/8/layout/cycle6"/>
    <dgm:cxn modelId="{9F9D782E-8E20-48FB-830E-C5C7325FAF92}" type="presParOf" srcId="{4FE3E04D-C381-425F-9FAF-DDAF6D51C078}" destId="{98A47E01-4E32-4D73-AFE3-1630A9845438}" srcOrd="3" destOrd="0" presId="urn:microsoft.com/office/officeart/2005/8/layout/cycle6"/>
    <dgm:cxn modelId="{709EB08D-860E-41DA-AC5E-F9BDB6A86355}" type="presParOf" srcId="{4FE3E04D-C381-425F-9FAF-DDAF6D51C078}" destId="{7813D1C5-C22F-460A-99D3-C4470DE52F87}" srcOrd="4" destOrd="0" presId="urn:microsoft.com/office/officeart/2005/8/layout/cycle6"/>
    <dgm:cxn modelId="{73B779A5-984F-45A0-AA84-5CC4E2E87DF9}" type="presParOf" srcId="{4FE3E04D-C381-425F-9FAF-DDAF6D51C078}" destId="{59D4867A-CC3A-4310-A5E8-83B2C0BC32D9}" srcOrd="5" destOrd="0" presId="urn:microsoft.com/office/officeart/2005/8/layout/cycle6"/>
    <dgm:cxn modelId="{6427461E-98CB-49A0-AFDD-A0CFEA17C40D}" type="presParOf" srcId="{4FE3E04D-C381-425F-9FAF-DDAF6D51C078}" destId="{7FA44F2E-90A1-4956-97BB-A7700028A7B6}" srcOrd="6" destOrd="0" presId="urn:microsoft.com/office/officeart/2005/8/layout/cycle6"/>
    <dgm:cxn modelId="{07B31CA6-D2E5-4BC3-8CB6-EC1B7B9034D2}" type="presParOf" srcId="{4FE3E04D-C381-425F-9FAF-DDAF6D51C078}" destId="{028FC4B4-F356-4808-9A46-1963B2D560E3}" srcOrd="7" destOrd="0" presId="urn:microsoft.com/office/officeart/2005/8/layout/cycle6"/>
    <dgm:cxn modelId="{EBBBD6E8-2D68-490B-9A76-2494981C255E}" type="presParOf" srcId="{4FE3E04D-C381-425F-9FAF-DDAF6D51C078}" destId="{88131C02-44BE-4133-8FF6-5FD39FECC8D4}" srcOrd="8" destOrd="0" presId="urn:microsoft.com/office/officeart/2005/8/layout/cycle6"/>
    <dgm:cxn modelId="{6212BA88-90C2-49AE-B108-F7826815E61C}" type="presParOf" srcId="{4FE3E04D-C381-425F-9FAF-DDAF6D51C078}" destId="{57855BB9-8629-482D-8F8C-C41B69977D36}" srcOrd="9" destOrd="0" presId="urn:microsoft.com/office/officeart/2005/8/layout/cycle6"/>
    <dgm:cxn modelId="{D93B50BC-9077-4EF8-8792-2B9F24FCA801}" type="presParOf" srcId="{4FE3E04D-C381-425F-9FAF-DDAF6D51C078}" destId="{6D3E1417-7B21-4F2D-8DDB-C4F1ABC9FF77}" srcOrd="10" destOrd="0" presId="urn:microsoft.com/office/officeart/2005/8/layout/cycle6"/>
    <dgm:cxn modelId="{3461CCB4-C74F-4B93-90DE-CD6124020C0A}" type="presParOf" srcId="{4FE3E04D-C381-425F-9FAF-DDAF6D51C078}" destId="{42B1E598-E865-4A39-97C0-18BF0A2F4482}" srcOrd="11" destOrd="0" presId="urn:microsoft.com/office/officeart/2005/8/layout/cycle6"/>
    <dgm:cxn modelId="{6AB9C2FA-2DD8-433E-A1E1-C63AF89AC9F1}" type="presParOf" srcId="{4FE3E04D-C381-425F-9FAF-DDAF6D51C078}" destId="{31A1A339-2969-448A-A41A-FB66669E561E}" srcOrd="12" destOrd="0" presId="urn:microsoft.com/office/officeart/2005/8/layout/cycle6"/>
    <dgm:cxn modelId="{4AACE6E2-795D-483E-87D4-120FB968C160}" type="presParOf" srcId="{4FE3E04D-C381-425F-9FAF-DDAF6D51C078}" destId="{AFDF5360-E011-4AD5-82E0-83DC725ECFFB}" srcOrd="13" destOrd="0" presId="urn:microsoft.com/office/officeart/2005/8/layout/cycle6"/>
    <dgm:cxn modelId="{4DD8B12E-DCBC-4456-BF74-60F3C1AF68B2}" type="presParOf" srcId="{4FE3E04D-C381-425F-9FAF-DDAF6D51C078}" destId="{5F86ECB7-5853-4131-B9E5-837923BE622F}" srcOrd="14" destOrd="0" presId="urn:microsoft.com/office/officeart/2005/8/layout/cycle6"/>
    <dgm:cxn modelId="{9D98ADCF-F852-4EDF-B42D-B88A8B719D14}" type="presParOf" srcId="{4FE3E04D-C381-425F-9FAF-DDAF6D51C078}" destId="{7D8DC25B-356A-4AB0-B9C6-3932E670274D}" srcOrd="15" destOrd="0" presId="urn:microsoft.com/office/officeart/2005/8/layout/cycle6"/>
    <dgm:cxn modelId="{21A4D0D9-C621-4C34-84C7-B68B27A41F63}" type="presParOf" srcId="{4FE3E04D-C381-425F-9FAF-DDAF6D51C078}" destId="{673F07A0-6796-49FE-8A1E-A7CF49D58A22}" srcOrd="16" destOrd="0" presId="urn:microsoft.com/office/officeart/2005/8/layout/cycle6"/>
    <dgm:cxn modelId="{2DBABCCA-9357-4624-9D3E-EA1D5D57FAB6}" type="presParOf" srcId="{4FE3E04D-C381-425F-9FAF-DDAF6D51C078}" destId="{CCEF0A70-3828-4A3D-8E25-8D9E4A227FD6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8C7ED7-FDC4-4EA3-AB5B-EECD3F5C578E}">
      <dsp:nvSpPr>
        <dsp:cNvPr id="0" name=""/>
        <dsp:cNvSpPr/>
      </dsp:nvSpPr>
      <dsp:spPr>
        <a:xfrm rot="5400000">
          <a:off x="-935593" y="977238"/>
          <a:ext cx="6084099" cy="41415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25" tIns="73025" rIns="73025" bIns="73025" numCol="1" spcCol="1270" anchor="ctr" anchorCtr="0">
          <a:noAutofit/>
        </a:bodyPr>
        <a:lstStyle/>
        <a:p>
          <a:pPr lvl="0" algn="ctr" defTabSz="5111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1500" kern="1200" baseline="0" dirty="0" smtClean="0">
              <a:latin typeface="NikoshBAN" pitchFamily="2" charset="0"/>
              <a:cs typeface="NikoshBAN" pitchFamily="2" charset="0"/>
            </a:rPr>
            <a:t>স্বাগতম</a:t>
          </a:r>
          <a:endParaRPr lang="en-US" sz="11500" kern="1200" baseline="0" dirty="0">
            <a:latin typeface="NikoshBAN" pitchFamily="2" charset="0"/>
            <a:cs typeface="NikoshBAN" pitchFamily="2" charset="0"/>
          </a:endParaRPr>
        </a:p>
      </dsp:txBody>
      <dsp:txXfrm rot="5400000">
        <a:off x="-935593" y="977238"/>
        <a:ext cx="6084099" cy="4141522"/>
      </dsp:txXfrm>
    </dsp:sp>
    <dsp:sp modelId="{3107B343-0351-4677-9EB6-BD3F7194996A}">
      <dsp:nvSpPr>
        <dsp:cNvPr id="0" name=""/>
        <dsp:cNvSpPr/>
      </dsp:nvSpPr>
      <dsp:spPr>
        <a:xfrm rot="5400000">
          <a:off x="3316366" y="938191"/>
          <a:ext cx="4666779" cy="28022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E15B4-079A-43B9-AE71-6EA323E4C98E}">
      <dsp:nvSpPr>
        <dsp:cNvPr id="0" name=""/>
        <dsp:cNvSpPr/>
      </dsp:nvSpPr>
      <dsp:spPr>
        <a:xfrm>
          <a:off x="0" y="533399"/>
          <a:ext cx="5257800" cy="5257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D5B149-5EE9-4643-808E-3970A1F83794}">
      <dsp:nvSpPr>
        <dsp:cNvPr id="0" name=""/>
        <dsp:cNvSpPr/>
      </dsp:nvSpPr>
      <dsp:spPr>
        <a:xfrm>
          <a:off x="2586329" y="76208"/>
          <a:ext cx="6134099" cy="61721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lvl="0" algn="l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১।</a:t>
          </a:r>
          <a:r>
            <a:rPr lang="en-US" sz="60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বলে করিম কথা              </a:t>
          </a:r>
        </a:p>
        <a:p>
          <a:pPr lvl="0" algn="l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    সত্য।</a:t>
          </a:r>
          <a:r>
            <a:rPr lang="en-US" sz="6000" b="1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en-US" sz="6000" b="1" kern="1200" dirty="0" smtClean="0">
              <a:latin typeface="NikoshBAN" pitchFamily="2" charset="0"/>
              <a:cs typeface="NikoshBAN" pitchFamily="2" charset="0"/>
            </a:rPr>
          </a:b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২। আমরা লিখে---------</a:t>
          </a:r>
          <a:r>
            <a:rPr lang="en-US" sz="6000" b="1" kern="1200" dirty="0" smtClean="0">
              <a:latin typeface="NikoshBAN" pitchFamily="2" charset="0"/>
              <a:cs typeface="NikoshBAN" pitchFamily="2" charset="0"/>
            </a:rPr>
            <a:t>	</a:t>
          </a: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।</a:t>
          </a:r>
          <a:r>
            <a:rPr lang="en-US" sz="6000" b="1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en-US" sz="6000" b="1" kern="1200" dirty="0" smtClean="0">
              <a:latin typeface="NikoshBAN" pitchFamily="2" charset="0"/>
              <a:cs typeface="NikoshBAN" pitchFamily="2" charset="0"/>
            </a:rPr>
          </a:b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৩।</a:t>
          </a:r>
          <a:r>
            <a:rPr lang="en-US" sz="60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মাছ আকাশে উড়ে।	</a:t>
          </a:r>
          <a:br>
            <a:rPr lang="bn-BD" sz="6000" b="1" kern="1200" dirty="0" smtClean="0">
              <a:latin typeface="NikoshBAN" pitchFamily="2" charset="0"/>
              <a:cs typeface="NikoshBAN" pitchFamily="2" charset="0"/>
            </a:rPr>
          </a:b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 ৪।</a:t>
          </a:r>
          <a:r>
            <a:rPr lang="en-US" sz="60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সকল শিক্ষকমন্ডলী </a:t>
          </a:r>
        </a:p>
        <a:p>
          <a:pPr lvl="0" algn="l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b="1" kern="1200" dirty="0" smtClean="0">
              <a:latin typeface="NikoshBAN" pitchFamily="2" charset="0"/>
              <a:cs typeface="NikoshBAN" pitchFamily="2" charset="0"/>
            </a:rPr>
            <a:t>     উপস্থিত ছিলেন</a:t>
          </a:r>
          <a:r>
            <a:rPr lang="bn-BD" sz="5400" b="1" kern="1200" dirty="0" smtClean="0">
              <a:latin typeface="NikoshBAN" pitchFamily="2" charset="0"/>
              <a:cs typeface="NikoshBAN" pitchFamily="2" charset="0"/>
            </a:rPr>
            <a:t>।</a:t>
          </a:r>
          <a:endParaRPr lang="en-US" sz="5400" b="1" kern="1200" dirty="0">
            <a:latin typeface="NikoshBAN" pitchFamily="2" charset="0"/>
            <a:cs typeface="NikoshBAN" pitchFamily="2" charset="0"/>
          </a:endParaRPr>
        </a:p>
      </dsp:txBody>
      <dsp:txXfrm>
        <a:off x="2586329" y="76208"/>
        <a:ext cx="6134099" cy="61721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B931D1-7E44-47C5-8B95-56723459BFCB}">
      <dsp:nvSpPr>
        <dsp:cNvPr id="0" name=""/>
        <dsp:cNvSpPr/>
      </dsp:nvSpPr>
      <dsp:spPr>
        <a:xfrm>
          <a:off x="2743199" y="1340507"/>
          <a:ext cx="2780108" cy="2780108"/>
        </a:xfrm>
        <a:prstGeom prst="ellipse">
          <a:avLst/>
        </a:prstGeom>
        <a:solidFill>
          <a:schemeClr val="accent6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7200" kern="1200" dirty="0" smtClean="0">
              <a:latin typeface="NikoshBAN" pitchFamily="2" charset="0"/>
              <a:cs typeface="NikoshBAN" pitchFamily="2" charset="0"/>
            </a:rPr>
            <a:t>বাক্য</a:t>
          </a:r>
          <a:endParaRPr lang="en-US" sz="7200" kern="1200" dirty="0">
            <a:latin typeface="NikoshBAN" pitchFamily="2" charset="0"/>
            <a:cs typeface="NikoshBAN" pitchFamily="2" charset="0"/>
          </a:endParaRPr>
        </a:p>
      </dsp:txBody>
      <dsp:txXfrm>
        <a:off x="2743199" y="1340507"/>
        <a:ext cx="2780108" cy="2780108"/>
      </dsp:txXfrm>
    </dsp:sp>
    <dsp:sp modelId="{39AA29ED-4878-4EED-97BF-FC215125DC73}">
      <dsp:nvSpPr>
        <dsp:cNvPr id="0" name=""/>
        <dsp:cNvSpPr/>
      </dsp:nvSpPr>
      <dsp:spPr>
        <a:xfrm>
          <a:off x="2286003" y="4"/>
          <a:ext cx="3791539" cy="1924627"/>
        </a:xfrm>
        <a:prstGeom prst="ellipse">
          <a:avLst/>
        </a:prstGeom>
        <a:solidFill>
          <a:schemeClr val="accent6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600" kern="1200" dirty="0" smtClean="0">
              <a:latin typeface="NikoshBAN" pitchFamily="2" charset="0"/>
              <a:cs typeface="NikoshBAN" pitchFamily="2" charset="0"/>
            </a:rPr>
            <a:t>আকাঙ্ক্ষা</a:t>
          </a:r>
          <a:endParaRPr lang="en-US" sz="6600" kern="1200" dirty="0">
            <a:latin typeface="NikoshBAN" pitchFamily="2" charset="0"/>
            <a:cs typeface="NikoshBAN" pitchFamily="2" charset="0"/>
          </a:endParaRPr>
        </a:p>
      </dsp:txBody>
      <dsp:txXfrm>
        <a:off x="2286003" y="4"/>
        <a:ext cx="3791539" cy="1924627"/>
      </dsp:txXfrm>
    </dsp:sp>
    <dsp:sp modelId="{7578AC41-F0BA-4314-9701-29E9897F44CE}">
      <dsp:nvSpPr>
        <dsp:cNvPr id="0" name=""/>
        <dsp:cNvSpPr/>
      </dsp:nvSpPr>
      <dsp:spPr>
        <a:xfrm>
          <a:off x="4955133" y="2590811"/>
          <a:ext cx="3274466" cy="1791334"/>
        </a:xfrm>
        <a:prstGeom prst="ellipse">
          <a:avLst/>
        </a:prstGeom>
        <a:solidFill>
          <a:schemeClr val="accent6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600" kern="1200" dirty="0" smtClean="0">
              <a:latin typeface="NikoshBAN" pitchFamily="2" charset="0"/>
              <a:cs typeface="NikoshBAN" pitchFamily="2" charset="0"/>
            </a:rPr>
            <a:t>যোগ্যতা</a:t>
          </a:r>
          <a:endParaRPr lang="en-US" sz="6600" kern="1200" dirty="0">
            <a:latin typeface="NikoshBAN" pitchFamily="2" charset="0"/>
            <a:cs typeface="NikoshBAN" pitchFamily="2" charset="0"/>
          </a:endParaRPr>
        </a:p>
      </dsp:txBody>
      <dsp:txXfrm>
        <a:off x="4955133" y="2590811"/>
        <a:ext cx="3274466" cy="1791334"/>
      </dsp:txXfrm>
    </dsp:sp>
    <dsp:sp modelId="{BF66A31C-2C2B-478E-A7B2-1A6CCA79A151}">
      <dsp:nvSpPr>
        <dsp:cNvPr id="0" name=""/>
        <dsp:cNvSpPr/>
      </dsp:nvSpPr>
      <dsp:spPr>
        <a:xfrm>
          <a:off x="76189" y="2514625"/>
          <a:ext cx="3465488" cy="1971694"/>
        </a:xfrm>
        <a:prstGeom prst="ellipse">
          <a:avLst/>
        </a:prstGeom>
        <a:solidFill>
          <a:schemeClr val="accent6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600" kern="1200" dirty="0" smtClean="0">
              <a:latin typeface="NikoshBAN" pitchFamily="2" charset="0"/>
              <a:cs typeface="NikoshBAN" pitchFamily="2" charset="0"/>
            </a:rPr>
            <a:t>আসত্তি</a:t>
          </a:r>
          <a:endParaRPr lang="en-US" sz="6600" kern="1200" dirty="0">
            <a:latin typeface="NikoshBAN" pitchFamily="2" charset="0"/>
            <a:cs typeface="NikoshBAN" pitchFamily="2" charset="0"/>
          </a:endParaRPr>
        </a:p>
      </dsp:txBody>
      <dsp:txXfrm>
        <a:off x="76189" y="2514625"/>
        <a:ext cx="3465488" cy="197169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4460CE-3323-4951-9B5B-6F3A3AE75428}">
      <dsp:nvSpPr>
        <dsp:cNvPr id="0" name=""/>
        <dsp:cNvSpPr/>
      </dsp:nvSpPr>
      <dsp:spPr>
        <a:xfrm>
          <a:off x="2514602" y="228609"/>
          <a:ext cx="3731397" cy="1143474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kern="1200" dirty="0" smtClean="0">
              <a:latin typeface="NikoshBAN" pitchFamily="2" charset="0"/>
              <a:cs typeface="NikoshBAN" pitchFamily="2" charset="0"/>
            </a:rPr>
            <a:t>দুর্বোধ্যতা</a:t>
          </a:r>
          <a:endParaRPr lang="en-US" sz="4000" kern="1200" dirty="0">
            <a:latin typeface="NikoshBAN" pitchFamily="2" charset="0"/>
            <a:cs typeface="NikoshBAN" pitchFamily="2" charset="0"/>
          </a:endParaRPr>
        </a:p>
      </dsp:txBody>
      <dsp:txXfrm>
        <a:off x="2514602" y="228609"/>
        <a:ext cx="3731397" cy="1143474"/>
      </dsp:txXfrm>
    </dsp:sp>
    <dsp:sp modelId="{01C0496C-2D35-4BFB-A6B6-EA9621AEEFAE}">
      <dsp:nvSpPr>
        <dsp:cNvPr id="0" name=""/>
        <dsp:cNvSpPr/>
      </dsp:nvSpPr>
      <dsp:spPr>
        <a:xfrm>
          <a:off x="2227888" y="1237073"/>
          <a:ext cx="5276142" cy="5276142"/>
        </a:xfrm>
        <a:custGeom>
          <a:avLst/>
          <a:gdLst/>
          <a:ahLst/>
          <a:cxnLst/>
          <a:rect l="0" t="0" r="0" b="0"/>
          <a:pathLst>
            <a:path>
              <a:moveTo>
                <a:pt x="3475587" y="136474"/>
              </a:moveTo>
              <a:arcTo wR="2638071" hR="2638071" stAng="17310611" swAng="591373"/>
            </a:path>
          </a:pathLst>
        </a:custGeom>
        <a:noFill/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47E01-4E32-4D73-AFE3-1630A9845438}">
      <dsp:nvSpPr>
        <dsp:cNvPr id="0" name=""/>
        <dsp:cNvSpPr/>
      </dsp:nvSpPr>
      <dsp:spPr>
        <a:xfrm>
          <a:off x="6123396" y="1478381"/>
          <a:ext cx="3020603" cy="1464834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উপমার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ভুল প্রয়োগ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6123396" y="1478381"/>
        <a:ext cx="3020603" cy="1464834"/>
      </dsp:txXfrm>
    </dsp:sp>
    <dsp:sp modelId="{59D4867A-CC3A-4310-A5E8-83B2C0BC32D9}">
      <dsp:nvSpPr>
        <dsp:cNvPr id="0" name=""/>
        <dsp:cNvSpPr/>
      </dsp:nvSpPr>
      <dsp:spPr>
        <a:xfrm>
          <a:off x="2622985" y="1129361"/>
          <a:ext cx="5276142" cy="5276142"/>
        </a:xfrm>
        <a:custGeom>
          <a:avLst/>
          <a:gdLst/>
          <a:ahLst/>
          <a:cxnLst/>
          <a:rect l="0" t="0" r="0" b="0"/>
          <a:pathLst>
            <a:path>
              <a:moveTo>
                <a:pt x="5145015" y="1816699"/>
              </a:moveTo>
              <a:arcTo wR="2638071" hR="2638071" stAng="20511552" swAng="382583"/>
            </a:path>
          </a:pathLst>
        </a:custGeom>
        <a:noFill/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44F2E-90A1-4956-97BB-A7700028A7B6}">
      <dsp:nvSpPr>
        <dsp:cNvPr id="0" name=""/>
        <dsp:cNvSpPr/>
      </dsp:nvSpPr>
      <dsp:spPr>
        <a:xfrm>
          <a:off x="6275385" y="3232493"/>
          <a:ext cx="2868614" cy="1669533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বাহুল্য দোষ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6275385" y="3232493"/>
        <a:ext cx="2868614" cy="1669533"/>
      </dsp:txXfrm>
    </dsp:sp>
    <dsp:sp modelId="{88131C02-44BE-4133-8FF6-5FD39FECC8D4}">
      <dsp:nvSpPr>
        <dsp:cNvPr id="0" name=""/>
        <dsp:cNvSpPr/>
      </dsp:nvSpPr>
      <dsp:spPr>
        <a:xfrm>
          <a:off x="2163794" y="32838"/>
          <a:ext cx="5276142" cy="5276142"/>
        </a:xfrm>
        <a:custGeom>
          <a:avLst/>
          <a:gdLst/>
          <a:ahLst/>
          <a:cxnLst/>
          <a:rect l="0" t="0" r="0" b="0"/>
          <a:pathLst>
            <a:path>
              <a:moveTo>
                <a:pt x="4107732" y="4828850"/>
              </a:moveTo>
              <a:arcTo wR="2638071" hR="2638071" stAng="3368683" swAng="594431"/>
            </a:path>
          </a:pathLst>
        </a:custGeom>
        <a:noFill/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55BB9-8629-482D-8F8C-C41B69977D36}">
      <dsp:nvSpPr>
        <dsp:cNvPr id="0" name=""/>
        <dsp:cNvSpPr/>
      </dsp:nvSpPr>
      <dsp:spPr>
        <a:xfrm>
          <a:off x="2825385" y="5083761"/>
          <a:ext cx="3572928" cy="1387437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বাগধারার শব্দ পরিবর্তন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2825385" y="5083761"/>
        <a:ext cx="3572928" cy="1387437"/>
      </dsp:txXfrm>
    </dsp:sp>
    <dsp:sp modelId="{42B1E598-E865-4A39-97C0-18BF0A2F4482}">
      <dsp:nvSpPr>
        <dsp:cNvPr id="0" name=""/>
        <dsp:cNvSpPr/>
      </dsp:nvSpPr>
      <dsp:spPr>
        <a:xfrm>
          <a:off x="1661103" y="31633"/>
          <a:ext cx="5276142" cy="5276142"/>
        </a:xfrm>
        <a:custGeom>
          <a:avLst/>
          <a:gdLst/>
          <a:ahLst/>
          <a:cxnLst/>
          <a:rect l="0" t="0" r="0" b="0"/>
          <a:pathLst>
            <a:path>
              <a:moveTo>
                <a:pt x="1571738" y="5051026"/>
              </a:moveTo>
              <a:arcTo wR="2638071" hR="2638071" stAng="6830495" swAng="348610"/>
            </a:path>
          </a:pathLst>
        </a:custGeom>
        <a:noFill/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1A339-2969-448A-A41A-FB66669E561E}">
      <dsp:nvSpPr>
        <dsp:cNvPr id="0" name=""/>
        <dsp:cNvSpPr/>
      </dsp:nvSpPr>
      <dsp:spPr>
        <a:xfrm>
          <a:off x="0" y="3527933"/>
          <a:ext cx="3139864" cy="1433030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গুরুচন্ডালী দোষ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0" y="3527933"/>
        <a:ext cx="3139864" cy="1433030"/>
      </dsp:txXfrm>
    </dsp:sp>
    <dsp:sp modelId="{5F86ECB7-5853-4131-B9E5-837923BE622F}">
      <dsp:nvSpPr>
        <dsp:cNvPr id="0" name=""/>
        <dsp:cNvSpPr/>
      </dsp:nvSpPr>
      <dsp:spPr>
        <a:xfrm>
          <a:off x="1266856" y="1713846"/>
          <a:ext cx="5276142" cy="5276142"/>
        </a:xfrm>
        <a:custGeom>
          <a:avLst/>
          <a:gdLst/>
          <a:ahLst/>
          <a:cxnLst/>
          <a:rect l="0" t="0" r="0" b="0"/>
          <a:pathLst>
            <a:path>
              <a:moveTo>
                <a:pt x="132975" y="1811077"/>
              </a:moveTo>
              <a:arcTo wR="2638071" hR="2638071" stAng="11896159" swAng="404824"/>
            </a:path>
          </a:pathLst>
        </a:custGeom>
        <a:noFill/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DC25B-356A-4AB0-B9C6-3932E670274D}">
      <dsp:nvSpPr>
        <dsp:cNvPr id="0" name=""/>
        <dsp:cNvSpPr/>
      </dsp:nvSpPr>
      <dsp:spPr>
        <a:xfrm>
          <a:off x="0" y="1683697"/>
          <a:ext cx="3180003" cy="1549770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রীতিসিদ্ধ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itchFamily="2" charset="0"/>
              <a:cs typeface="NikoshBAN" pitchFamily="2" charset="0"/>
            </a:rPr>
            <a:t>অর্থবাচকতা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0" y="1683697"/>
        <a:ext cx="3180003" cy="1549770"/>
      </dsp:txXfrm>
    </dsp:sp>
    <dsp:sp modelId="{CCEF0A70-3828-4A3D-8E25-8D9E4A227FD6}">
      <dsp:nvSpPr>
        <dsp:cNvPr id="0" name=""/>
        <dsp:cNvSpPr/>
      </dsp:nvSpPr>
      <dsp:spPr>
        <a:xfrm>
          <a:off x="1856697" y="1142438"/>
          <a:ext cx="5276142" cy="5276142"/>
        </a:xfrm>
        <a:custGeom>
          <a:avLst/>
          <a:gdLst/>
          <a:ahLst/>
          <a:cxnLst/>
          <a:rect l="0" t="0" r="0" b="0"/>
          <a:pathLst>
            <a:path>
              <a:moveTo>
                <a:pt x="1042049" y="537562"/>
              </a:moveTo>
              <a:arcTo wR="2638071" hR="2638071" stAng="13966289" swAng="780734"/>
            </a:path>
          </a:pathLst>
        </a:custGeom>
        <a:noFill/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48E46A-2DB4-4E6D-989A-3082B7DD3E34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72ED2-7252-4797-BA6C-B523906F6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72ED2-7252-4797-BA6C-B523906F69A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72ED2-7252-4797-BA6C-B523906F69A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990600" y="762000"/>
          <a:ext cx="70866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bn-BD" sz="139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সার্থক</a:t>
            </a:r>
            <a:r>
              <a:rPr lang="bn-BD" sz="115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বাক্যের</a:t>
            </a:r>
            <a:r>
              <a:rPr lang="bn-BD" sz="115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6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লক্ষণ</a:t>
            </a:r>
            <a:r>
              <a:rPr lang="bn-BD" sz="8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		 </a:t>
            </a:r>
            <a:endParaRPr lang="en-US" sz="8000" dirty="0">
              <a:solidFill>
                <a:schemeClr val="accent1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81400" y="3810000"/>
            <a:ext cx="45719" cy="76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5B931D1-7E44-47C5-8B95-56723459B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05B931D1-7E44-47C5-8B95-56723459B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05B931D1-7E44-47C5-8B95-56723459B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9AA29ED-4878-4EED-97BF-FC215125D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39AA29ED-4878-4EED-97BF-FC215125D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39AA29ED-4878-4EED-97BF-FC215125D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78AC41-F0BA-4314-9701-29E9897F4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7578AC41-F0BA-4314-9701-29E9897F4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7578AC41-F0BA-4314-9701-29E9897F4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F66A31C-2C2B-478E-A7B2-1A6CCA79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dgm id="{BF66A31C-2C2B-478E-A7B2-1A6CCA79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BF66A31C-2C2B-478E-A7B2-1A6CCA79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										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আকাঙ্ক্ষা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					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						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2514600"/>
            <a:ext cx="4267200" cy="2514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15000" y="3200400"/>
            <a:ext cx="685800" cy="8382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5800" y="5410200"/>
            <a:ext cx="7848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6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4875074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বাক্যে পরবর্তি পদ শোনার ইচ্ছেকে আকাঙ্ক্ষা বলে।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2778 C 0.00521 -0.01713 0.01059 -0.00625 0.01302 0.00741 C 0.01545 0.02106 0.01424 0.04213 0.01441 0.05463 C 0.01458 0.06713 0.01615 0.07176 0.01441 0.08194 C 0.01267 0.09213 0.00885 0.10486 0.00417 0.11528 C -0.00052 0.12569 -0.00347 0.13102 -0.01354 0.14467 C -0.02361 0.15833 -0.04358 0.18495 -0.05608 0.19768 C -0.06858 0.21041 -0.06771 0.2118 -0.08854 0.22129 C -0.10937 0.23078 -0.14965 0.24907 -0.18108 0.25463 C -0.2125 0.26018 -0.24653 0.25879 -0.27674 0.25463 C -0.30694 0.25046 -0.33802 0.24097 -0.36198 0.22916 C -0.38594 0.21736 -0.40434 0.20208 -0.42083 0.18403 C -0.43733 0.16597 -0.45122 0.1412 -0.46059 0.12129 C -0.46997 0.10139 -0.47431 0.07153 -0.47674 0.06435 C -0.47917 0.05717 -0.47535 0.07569 -0.47517 0.07801 " pathEditMode="relative" rAng="0" ptsTypes="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2925762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আমি ভাত খেয়ে----------।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200400"/>
            <a:ext cx="8229600" cy="3276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আমি ভাত খেয়ে</a:t>
            </a:r>
            <a:r>
              <a:rPr kumimoji="0" lang="en-US" sz="6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bn-BD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।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3687762"/>
          </a:xfrm>
        </p:spPr>
        <p:txBody>
          <a:bodyPr>
            <a:noAutofit/>
          </a:bodyPr>
          <a:lstStyle/>
          <a:p>
            <a:pPr algn="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আসত্তি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143001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চাহি আমি ভুবনে না মরিতে সুন্দর।</a:t>
            </a:r>
          </a:p>
        </p:txBody>
      </p:sp>
      <p:pic>
        <p:nvPicPr>
          <p:cNvPr id="6" name="Picture 5" descr="s111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213" y="228600"/>
            <a:ext cx="5387923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860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US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8000" dirty="0" smtClean="0">
                <a:latin typeface="NikoshBAN" pitchFamily="2" charset="0"/>
                <a:cs typeface="NikoshBAN" pitchFamily="2" charset="0"/>
              </a:rPr>
            </a:b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যোগ্যতা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8000" dirty="0" smtClean="0">
                <a:latin typeface="NikoshBAN" pitchFamily="2" charset="0"/>
                <a:cs typeface="NikoshBAN" pitchFamily="2" charset="0"/>
              </a:rPr>
            </a:br>
            <a:r>
              <a:rPr lang="bn-BD" sz="6700" dirty="0" smtClean="0">
                <a:latin typeface="NikoshBAN" pitchFamily="2" charset="0"/>
                <a:cs typeface="NikoshBAN" pitchFamily="2" charset="0"/>
              </a:rPr>
              <a:t>তোমার চোখ পাখির নীড়ের মত।</a:t>
            </a:r>
            <a:r>
              <a:rPr lang="en-US" sz="6700" dirty="0" smtClean="0"/>
              <a:t/>
            </a:r>
            <a:br>
              <a:rPr lang="en-US" sz="6700" dirty="0" smtClean="0"/>
            </a:br>
            <a:r>
              <a:rPr lang="en-US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			</a:t>
            </a:r>
            <a:endParaRPr lang="en-US" dirty="0"/>
          </a:p>
        </p:txBody>
      </p:sp>
      <p:pic>
        <p:nvPicPr>
          <p:cNvPr id="5" name="Content Placeholder 4" descr="saki2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3825" y="2732105"/>
            <a:ext cx="4012607" cy="4040170"/>
          </a:xfrm>
        </p:spPr>
      </p:pic>
      <p:pic>
        <p:nvPicPr>
          <p:cNvPr id="6" name="Picture 5" descr="saki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05300" y="2667000"/>
            <a:ext cx="4800600" cy="413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62484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১। গরু আকাশে উড়ে।</a:t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২। পাখি সাঁতার কাটে।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/>
        </p:nvGraphicFramePr>
        <p:xfrm>
          <a:off x="0" y="457200"/>
          <a:ext cx="91440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Oval 13"/>
          <p:cNvSpPr/>
          <p:nvPr/>
        </p:nvSpPr>
        <p:spPr>
          <a:xfrm>
            <a:off x="3505200" y="2762250"/>
            <a:ext cx="2514600" cy="1981200"/>
          </a:xfrm>
          <a:prstGeom prst="ellipse">
            <a:avLst/>
          </a:prstGeom>
          <a:blipFill>
            <a:blip r:embed="rId7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যোগ্যতা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E4460CE-3323-4951-9B5B-6F3A3AE75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graphicEl>
                                              <a:dgm id="{2E4460CE-3323-4951-9B5B-6F3A3AE754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1C0496C-2D35-4BFB-A6B6-EA9621AEEF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graphicEl>
                                              <a:dgm id="{01C0496C-2D35-4BFB-A6B6-EA9621AEEF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98A47E01-4E32-4D73-AFE3-1630A9845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>
                                            <p:graphicEl>
                                              <a:dgm id="{98A47E01-4E32-4D73-AFE3-1630A98454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59D4867A-CC3A-4310-A5E8-83B2C0BC32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>
                                            <p:graphicEl>
                                              <a:dgm id="{59D4867A-CC3A-4310-A5E8-83B2C0BC32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FA44F2E-90A1-4956-97BB-A7700028A7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>
                                            <p:graphicEl>
                                              <a:dgm id="{7FA44F2E-90A1-4956-97BB-A7700028A7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8131C02-44BE-4133-8FF6-5FD39FECC8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>
                                            <p:graphicEl>
                                              <a:dgm id="{88131C02-44BE-4133-8FF6-5FD39FECC8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57855BB9-8629-482D-8F8C-C41B69977D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">
                                            <p:graphicEl>
                                              <a:dgm id="{57855BB9-8629-482D-8F8C-C41B69977D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B1E598-E865-4A39-97C0-18BF0A2F44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>
                                            <p:graphicEl>
                                              <a:dgm id="{42B1E598-E865-4A39-97C0-18BF0A2F44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1A1A339-2969-448A-A41A-FB66669E5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>
                                            <p:graphicEl>
                                              <a:dgm id="{31A1A339-2969-448A-A41A-FB66669E56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5F86ECB7-5853-4131-B9E5-837923BE62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">
                                            <p:graphicEl>
                                              <a:dgm id="{5F86ECB7-5853-4131-B9E5-837923BE62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D8DC25B-356A-4AB0-B9C6-3932E67027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">
                                            <p:graphicEl>
                                              <a:dgm id="{7D8DC25B-356A-4AB0-B9C6-3932E67027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CCEF0A70-3828-4A3D-8E25-8D9E4A227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">
                                            <p:graphicEl>
                                              <a:dgm id="{CCEF0A70-3828-4A3D-8E25-8D9E4A227F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Dgm bld="one"/>
        </p:bldSub>
      </p:bldGraphic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7056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প্রথম দলঃ দশটি সার্থক বাক্য লিখ?	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  দ্বিতীয় দলঃ সার্থক বাক্যের লক্ষণ লিখ?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     তৃতীয় দলঃ বাক্যের যোগ্যতার সাথে কী কী 	বিষয় জড়িত?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304800" y="0"/>
            <a:ext cx="9601200" cy="7391400"/>
          </a:xfrm>
          <a:blipFill>
            <a:blip r:embed="rId3" cstate="print"/>
            <a:tile tx="0" ty="0" sx="100000" sy="100000" flip="none" algn="tl"/>
          </a:blipFill>
        </p:spPr>
        <p:txBody>
          <a:bodyPr anchor="ctr">
            <a:normAutofit/>
          </a:bodyPr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 একটি সার্থক বাক্যের লক্ষণ কয়টি?	</a:t>
            </a:r>
            <a:b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২। যোগ্যতা বলতে কী বুঝায়?</a:t>
            </a:r>
            <a:b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৩। আসত্তি কাকে বলে?</a:t>
            </a:r>
            <a:b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৪। আমি বাজারে মাছ গিয়ে কিনলাম- এ বাক্য কী 	   ধরনের ভুল?</a:t>
            </a:r>
            <a:b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৫। বাহুল্য দোষ কী?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rose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4669" y="533400"/>
            <a:ext cx="4050132" cy="6096000"/>
          </a:xfrm>
        </p:spPr>
      </p:pic>
      <p:pic>
        <p:nvPicPr>
          <p:cNvPr id="7" name="Content Placeholder 6" descr="Picture1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633593"/>
            <a:ext cx="4041775" cy="3033851"/>
          </a:xfr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ctrTitle"/>
          </p:nvPr>
        </p:nvSpPr>
        <p:spPr>
          <a:xfrm>
            <a:off x="0" y="-381000"/>
            <a:ext cx="10058400" cy="7239000"/>
          </a:xfrm>
          <a:blipFill>
            <a:blip r:embed="rId2" cstate="print"/>
            <a:tile tx="0" ty="0" sx="100000" sy="100000" flip="none" algn="tl"/>
          </a:blipFill>
        </p:spPr>
        <p:txBody>
          <a:bodyPr anchor="ctr">
            <a:noAutofit/>
          </a:bodyPr>
          <a:lstStyle/>
          <a:p>
            <a:pPr algn="l"/>
            <a:r>
              <a:rPr lang="en-US" sz="7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bn-BD" sz="8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১। আকাশে গরু ঘাস খায়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এ বাক্য কী ধরনের </a:t>
            </a:r>
            <a:r>
              <a:rPr lang="en-US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ভুল?</a:t>
            </a:r>
            <a:b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২। আমি ভাত খেয়ে--------</a:t>
            </a:r>
            <a:b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             এ বাক্য কী ধরনের ভুল?</a:t>
            </a:r>
            <a:b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৩। গুরুচণ্ডালী দোষ কী?</a:t>
            </a:r>
            <a:b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৪। একটি সার্থক বাক্যের লক্ষণ </a:t>
            </a:r>
            <a:r>
              <a:rPr lang="bn-BD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সম্পর্কে বল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bn-BD" sz="4000" dirty="0" smtClean="0"/>
              <a:t> </a:t>
            </a:r>
            <a:endParaRPr lang="en-US" sz="4000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7200" dirty="0"/>
          </a:p>
        </p:txBody>
      </p:sp>
      <p:pic>
        <p:nvPicPr>
          <p:cNvPr id="3" name="Picture 2" descr="md jahangir 2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293260"/>
            <a:ext cx="6172200" cy="4457700"/>
          </a:xfrm>
          <a:prstGeom prst="rect">
            <a:avLst/>
          </a:prstGeom>
        </p:spPr>
      </p:pic>
    </p:spTree>
  </p:cSld>
  <p:clrMapOvr>
    <a:masterClrMapping/>
  </p:clrMapOvr>
  <p:transition advTm="18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এমরানুল  ইসলাম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প্রভাষক, বাংলা 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   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      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চাটখিল পাঁচগাঁও মাহবুব সরকারি কলেজ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,নোয়াখালী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 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আইডি নং-৪			  </a:t>
            </a:r>
            <a:b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239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8900" b="1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9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89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শ্রেণী-একাদশ 				বিষয়-বাংলা ২য়		আজকের পাঠ-বাক্য </a:t>
            </a:r>
            <a:br>
              <a:rPr lang="bn-BD" sz="89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89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সময়-৪০মিনিট,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30000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86204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610683"/>
            <a:ext cx="9144000" cy="42473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  আজকের পাঠ শেষে শিক্ষার্থীরা-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১। সার্থক বাক্যের লক্ষণ ব্যাখ্যা করতে   	পারবে।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২। সার্থক বাক্য নির্বাচন করতে পারবে।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৩।সঠিক বাক্য গঠন করতে পারবে 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আ  মা  র  বই আছে।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572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91000" y="28194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ki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30604"/>
            <a:ext cx="8569354" cy="517499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0"/>
            <a:ext cx="4724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ভগ্ন দালান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ki.jpeg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23999"/>
            <a:ext cx="8991600" cy="5086351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447800" y="0"/>
            <a:ext cx="55626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সুসজ্জিত দালান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0" y="228600"/>
          <a:ext cx="8763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</TotalTime>
  <Words>105</Words>
  <Application>Microsoft Office PowerPoint</Application>
  <PresentationFormat>On-screen Show (4:3)</PresentationFormat>
  <Paragraphs>42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     এমরানুল  ইসলাম, প্রভাষক, বাংলা                                   চাটখিল পাঁচগাঁও মাহবুব সরকারি কলেজ      ,নোয়াখালী                      আইডি নং-৪       </vt:lpstr>
      <vt:lpstr>        শ্রেণী-একাদশ     বিষয়-বাংলা ২য়  আজকের পাঠ-বাক্য  সময়-৪০মিনিট,</vt:lpstr>
      <vt:lpstr>Slide 5</vt:lpstr>
      <vt:lpstr>আ  মা  র  বই আছে।</vt:lpstr>
      <vt:lpstr>Slide 7</vt:lpstr>
      <vt:lpstr>Slide 8</vt:lpstr>
      <vt:lpstr>Slide 9</vt:lpstr>
      <vt:lpstr>সার্থক বাক্যের লক্ষণ   </vt:lpstr>
      <vt:lpstr>Slide 11</vt:lpstr>
      <vt:lpstr>Slide 12</vt:lpstr>
      <vt:lpstr>আমি ভাত খেয়ে----------।</vt:lpstr>
      <vt:lpstr>আসত্তি</vt:lpstr>
      <vt:lpstr> যোগ্যতা তোমার চোখ পাখির নীড়ের মত।     </vt:lpstr>
      <vt:lpstr>১। গরু আকাশে উড়ে। ২। পাখি সাঁতার কাটে।</vt:lpstr>
      <vt:lpstr>Slide 17</vt:lpstr>
      <vt:lpstr>দলীয় কাজ   প্রথম দলঃ দশটি সার্থক বাক্য লিখ?     দ্বিতীয় দলঃ সার্থক বাক্যের লক্ষণ লিখ?       তৃতীয় দলঃ বাক্যের যোগ্যতার সাথে কী কী  বিষয় জড়িত? </vt:lpstr>
      <vt:lpstr>                    মূল্যায়ন  ১। একটি সার্থক বাক্যের লক্ষণ কয়টি?   ২। যোগ্যতা বলতে কী বুঝায়?  ৩। আসত্তি কাকে বলে?  ৪। আমি বাজারে মাছ গিয়ে কিনলাম- এ বাক্য কী     ধরনের ভুল?  ৫। বাহুল্য দোষ কী?</vt:lpstr>
      <vt:lpstr>          বাড়ির কাজ     ১। আকাশে গরু ঘাস খায়                এ বাক্য কী ধরনের  ভুল?    ২। আমি ভাত খেয়ে--------               এ বাক্য কী ধরনের ভুল?    ৩। গুরুচণ্ডালী দোষ কী?     ৪। একটি সার্থক বাক্যের লক্ষণ সম্পর্কে বল  </vt:lpstr>
      <vt:lpstr>সবাইকে 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 LAB</cp:lastModifiedBy>
  <cp:revision>177</cp:revision>
  <dcterms:created xsi:type="dcterms:W3CDTF">2006-08-16T00:00:00Z</dcterms:created>
  <dcterms:modified xsi:type="dcterms:W3CDTF">2013-05-19T18:41:11Z</dcterms:modified>
</cp:coreProperties>
</file>