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4" r:id="rId8"/>
    <p:sldId id="273" r:id="rId9"/>
    <p:sldId id="267" r:id="rId10"/>
    <p:sldId id="269" r:id="rId11"/>
    <p:sldId id="265" r:id="rId12"/>
    <p:sldId id="262" r:id="rId13"/>
    <p:sldId id="274" r:id="rId14"/>
    <p:sldId id="266" r:id="rId15"/>
    <p:sldId id="268" r:id="rId16"/>
    <p:sldId id="270" r:id="rId17"/>
    <p:sldId id="261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6" autoAdjust="0"/>
    <p:restoredTop sz="94660"/>
  </p:normalViewPr>
  <p:slideViewPr>
    <p:cSldViewPr>
      <p:cViewPr varScale="1">
        <p:scale>
          <a:sx n="65" d="100"/>
          <a:sy n="65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98AE-964B-441E-A779-914CE076562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B45F-DD2B-4F5B-8067-6C07B579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2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98AE-964B-441E-A779-914CE076562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B45F-DD2B-4F5B-8067-6C07B579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98AE-964B-441E-A779-914CE076562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B45F-DD2B-4F5B-8067-6C07B579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2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98AE-964B-441E-A779-914CE076562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B45F-DD2B-4F5B-8067-6C07B579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98AE-964B-441E-A779-914CE076562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B45F-DD2B-4F5B-8067-6C07B579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2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98AE-964B-441E-A779-914CE076562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B45F-DD2B-4F5B-8067-6C07B579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2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98AE-964B-441E-A779-914CE076562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B45F-DD2B-4F5B-8067-6C07B579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6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98AE-964B-441E-A779-914CE076562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B45F-DD2B-4F5B-8067-6C07B579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98AE-964B-441E-A779-914CE076562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B45F-DD2B-4F5B-8067-6C07B579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1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98AE-964B-441E-A779-914CE076562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B45F-DD2B-4F5B-8067-6C07B579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4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98AE-964B-441E-A779-914CE076562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B45F-DD2B-4F5B-8067-6C07B579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7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398AE-964B-441E-A779-914CE076562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DB45F-DD2B-4F5B-8067-6C07B579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52400"/>
            <a:ext cx="3276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মিশ্র পদার্থ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828800"/>
            <a:ext cx="822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যেখানে একের অধিক পদার্থ বিদ্যমান সেটি হলো মিশ্র পদার্থ।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8" y="3048000"/>
            <a:ext cx="8214852" cy="3810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267200" y="1066800"/>
            <a:ext cx="0" cy="762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58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86400" y="34904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307826" y="21680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93426" y="218276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00800" y="3146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93426" y="12536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86400" y="128802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79026" y="220242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07826" y="12536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3392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29600" y="304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29600" y="117987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229600" y="21188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5" t="37260" b="4469"/>
          <a:stretch/>
        </p:blipFill>
        <p:spPr>
          <a:xfrm>
            <a:off x="38100" y="599768"/>
            <a:ext cx="3429000" cy="241873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486765" y="2118850"/>
            <a:ext cx="1524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16129" r="11259" b="19208"/>
          <a:stretch/>
        </p:blipFill>
        <p:spPr>
          <a:xfrm>
            <a:off x="56534" y="3601064"/>
            <a:ext cx="3524865" cy="27432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81000" y="3047998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লোহা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6344264"/>
            <a:ext cx="1981200" cy="513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তামা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54097" y="355190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cu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283245" y="35420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cu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229600" y="356173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cu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197645" y="448350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cu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324600" y="44564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cu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393426" y="538316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cu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15200" y="538316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cu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68497" y="445647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cu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197645" y="5429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cu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Arrow Connector 38"/>
          <p:cNvCxnSpPr>
            <a:stCxn id="25" idx="3"/>
          </p:cNvCxnSpPr>
          <p:nvPr/>
        </p:nvCxnSpPr>
        <p:spPr>
          <a:xfrm>
            <a:off x="3581399" y="4972664"/>
            <a:ext cx="2514601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600200" y="0"/>
            <a:ext cx="1866900" cy="59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অনুর গঠন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4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চল আমরা একটি ভিডিও দেখি...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968338"/>
              </p:ext>
            </p:extLst>
          </p:nvPr>
        </p:nvGraphicFramePr>
        <p:xfrm>
          <a:off x="3384550" y="3086100"/>
          <a:ext cx="2374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2375280" imgH="685800" progId="Package">
                  <p:embed/>
                </p:oleObj>
              </mc:Choice>
              <mc:Fallback>
                <p:oleObj name="Packager Shell Object" showAsIcon="1" r:id="rId3" imgW="23752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4550" y="3086100"/>
                        <a:ext cx="2374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9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0"/>
            <a:ext cx="9141542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457200"/>
            <a:ext cx="1961534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পরমাণুর গঠন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80016" cy="2357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3280016" cy="2085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8" y="4470759"/>
            <a:ext cx="3223522" cy="2317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0"/>
            <a:ext cx="2743201" cy="525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89871" y="5964494"/>
            <a:ext cx="3657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NaCl</a:t>
            </a:r>
            <a:r>
              <a:rPr lang="en-US" sz="4400" dirty="0" smtClean="0"/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এর গঠন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28219" y="2438400"/>
            <a:ext cx="762000" cy="609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24284" y="2394768"/>
            <a:ext cx="914400" cy="76200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4065639" y="2318569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3145" cy="68535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28800" y="76200"/>
            <a:ext cx="45720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লবণ ও কয়লার মধ্যে কোনটি মৌলিক ও কোনটি যৌগিক  পদার্থ তা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2672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H2O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এর গঠন</a:t>
            </a:r>
            <a:r>
              <a:rPr lang="bn-BD" sz="5400" dirty="0" smtClean="0">
                <a:latin typeface="Times New Roman" pitchFamily="18" charset="0"/>
                <a:cs typeface="NikoshBAN" pitchFamily="2" charset="0"/>
              </a:rPr>
              <a:t> চিত্র আঁক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228600"/>
            <a:ext cx="4114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57400"/>
            <a:ext cx="7772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মৌলিক,যৌগিক ও মিশ্র পদার্থ কী?</a:t>
            </a:r>
          </a:p>
          <a:p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অণু ও পরমাণুর মধ্যে পার্থক্য কর</a:t>
            </a:r>
          </a:p>
          <a:p>
            <a:endParaRPr lang="bn-BD" sz="4000" dirty="0" smtClean="0"/>
          </a:p>
        </p:txBody>
      </p:sp>
    </p:spTree>
    <p:extLst>
      <p:ext uri="{BB962C8B-B14F-4D97-AF65-F5344CB8AC3E}">
        <p14:creationId xmlns:p14="http://schemas.microsoft.com/office/powerpoint/2010/main" val="21550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609600"/>
            <a:ext cx="4343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5626" y="2514600"/>
            <a:ext cx="7398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কী যৌগিক পদার্থ?কেন ব্যাখ্যা 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5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/>
          <a:stretch/>
        </p:blipFill>
        <p:spPr>
          <a:xfrm>
            <a:off x="0" y="0"/>
            <a:ext cx="9126414" cy="6871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1066800"/>
            <a:ext cx="6858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রাবেয়া আক্তার (প্রভাষক)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মনিজা রহমান গার্লস স্কুল এন্ড কলেজ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810000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সপ্তম শ্রেনি</a:t>
            </a: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ষষ্ঠ অধ্যায়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9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"/>
            <a:ext cx="9144000" cy="68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55"/>
            <a:ext cx="9144000" cy="683209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4400" y="1295400"/>
            <a:ext cx="7315200" cy="381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পদার্থের গঠন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4572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133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048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পদার্থের গঠন ব্যাখ্যা করতে পারবে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38862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§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অণু ও পরমাণুর মধ্যে পার্থক্য করতে পারবে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মৌলিক,যৌগিক ও মিশ্র  পদার্থ সনাক্ত করতে পারবে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5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7543800" y="6307943"/>
            <a:ext cx="1544892" cy="500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0055" y="6327610"/>
            <a:ext cx="1733550" cy="500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লোহা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15200" y="2751935"/>
            <a:ext cx="1667796" cy="49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লবণ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740665"/>
            <a:ext cx="1361768" cy="49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2667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60008" y="2751935"/>
            <a:ext cx="2705100" cy="981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0"/>
            <a:ext cx="40386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3810000" cy="2574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3733799"/>
            <a:ext cx="4038601" cy="25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999299" y="17206"/>
            <a:ext cx="2971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610032"/>
            <a:ext cx="2362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মৌলিক পদার্থ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0" y="1610032"/>
            <a:ext cx="2362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যৌগিক পদার্থ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4594" y="1610032"/>
            <a:ext cx="2362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মিশ্র পদার্থ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26885"/>
            <a:ext cx="2417199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3733800"/>
            <a:ext cx="2552700" cy="2257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81" y="3733799"/>
            <a:ext cx="2358513" cy="225742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318751" y="2600632"/>
            <a:ext cx="0" cy="105696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964743" y="2600632"/>
            <a:ext cx="0" cy="105696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43400" y="2676832"/>
            <a:ext cx="0" cy="105696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8600" y="62484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কার্বন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695700" y="6135329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লবণ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934200" y="6096000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লবণ পানি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133600" y="855406"/>
            <a:ext cx="1752600" cy="6685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343400" y="855406"/>
            <a:ext cx="0" cy="75462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410200" y="855406"/>
            <a:ext cx="1905000" cy="6685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09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22903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মৌলিক পদার্থ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5800" y="22147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220242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77000" y="1981200"/>
            <a:ext cx="1676400" cy="144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</a:t>
            </a:r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00600" y="2705099"/>
            <a:ext cx="13716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1000" y="38100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হাইড্রোজেন পরমাণু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38100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হাইড্রোজেন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অণু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954594" y="3779274"/>
            <a:ext cx="1905000" cy="1326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হাইড্রোজেন পরমাণু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8333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62400" y="108155"/>
            <a:ext cx="2819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যৌগিক পদার্থ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23577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955"/>
            <a:ext cx="3352799" cy="25016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5186" y="3023727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সোডিয়াম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934" y="6270522"/>
            <a:ext cx="188287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ক্লোরিন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799" y="1823577"/>
            <a:ext cx="1600201" cy="99582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52799" y="3657600"/>
            <a:ext cx="1600201" cy="1143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05400" y="4879565"/>
            <a:ext cx="3810000" cy="130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লবণ(সোডিয়াম ক্লোরাইড)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NaCl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74640"/>
            <a:ext cx="3352798" cy="2609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66" y="3657600"/>
            <a:ext cx="970934" cy="609600"/>
          </a:xfrm>
          <a:prstGeom prst="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171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48</cp:revision>
  <dcterms:created xsi:type="dcterms:W3CDTF">2013-02-06T05:49:05Z</dcterms:created>
  <dcterms:modified xsi:type="dcterms:W3CDTF">2013-02-11T06:51:25Z</dcterms:modified>
</cp:coreProperties>
</file>