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3DCDE-517E-40FF-AC14-E0FBB1F5A52A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03AD-1A8C-44FB-B286-C45BE2866F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309" y="533399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Welcome to join the class . </a:t>
            </a:r>
            <a:endParaRPr lang="en-US" sz="4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ro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24000"/>
            <a:ext cx="7848600" cy="4305301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10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Homework</a:t>
            </a:r>
            <a:endParaRPr lang="en-US" sz="54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828800"/>
            <a:ext cx="838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Change the voice into passive:</a:t>
            </a:r>
          </a:p>
          <a:p>
            <a:endParaRPr lang="en-US" sz="4000" dirty="0" smtClean="0"/>
          </a:p>
          <a:p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He is reading a book.</a:t>
            </a:r>
          </a:p>
          <a:p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She makes tea.</a:t>
            </a:r>
          </a:p>
          <a:p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I am doing the sum.</a:t>
            </a:r>
          </a:p>
          <a:p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He has written a letter.</a:t>
            </a:r>
          </a:p>
          <a:p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Kamal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knows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590752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Thanks</a:t>
            </a:r>
            <a:endParaRPr lang="en-US" sz="9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5000" y="-24564"/>
            <a:ext cx="723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Introductions</a:t>
            </a:r>
            <a:endParaRPr lang="en-US" sz="6000" u="sng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371600"/>
            <a:ext cx="44958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 startAt="1500"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Abdur</a:t>
            </a: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Rahim</a:t>
            </a:r>
            <a:endParaRPr lang="en-US" sz="2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Assistant Teacher (Computer)</a:t>
            </a:r>
          </a:p>
          <a:p>
            <a:pPr marL="400050" indent="-400050"/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Hazi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Wazed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Ali Secondary School</a:t>
            </a:r>
          </a:p>
          <a:p>
            <a:pPr marL="400050" indent="-400050"/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Bheramara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Kushtia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indent="-400050"/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indent="-400050"/>
            <a:endParaRPr 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30752" y="14478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Class-IX</a:t>
            </a:r>
          </a:p>
          <a:p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Subject: English 2nd  Paper</a:t>
            </a:r>
          </a:p>
          <a:p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Date: 06/12/12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237" y="3124081"/>
            <a:ext cx="1438656" cy="1801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Fitback</a:t>
            </a:r>
            <a:endParaRPr lang="en-US" sz="54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● The Students can say what voice is.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● They can say how many kinds of voice is.</a:t>
            </a:r>
          </a:p>
          <a:p>
            <a:r>
              <a:rPr lang="en-US" sz="3200" dirty="0" smtClean="0">
                <a:solidFill>
                  <a:srgbClr val="0070C0"/>
                </a:solidFill>
              </a:rPr>
              <a:t>● They can change the voice from active to passive.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autoRev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500" autoRev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3048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Declearetion</a:t>
            </a:r>
            <a:r>
              <a:rPr lang="en-US" sz="4000" u="sng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of Lesson</a:t>
            </a:r>
            <a:endParaRPr lang="en-US" sz="4000" u="sng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voic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219200"/>
            <a:ext cx="5105400" cy="430749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33600" y="54864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Voice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6858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6858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Transformations </a:t>
            </a:r>
            <a:endParaRPr lang="en-US" sz="4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1585464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Voice Change</a:t>
            </a:r>
            <a:endParaRPr lang="en-US" sz="4000" b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2514600"/>
            <a:ext cx="533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There are two kinds of voice</a:t>
            </a:r>
          </a:p>
          <a:p>
            <a:endParaRPr lang="en-US" sz="3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Active voice</a:t>
            </a:r>
          </a:p>
          <a:p>
            <a:pPr marL="342900" indent="-342900"/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Passive voice</a:t>
            </a:r>
          </a:p>
          <a:p>
            <a:pPr marL="342900" indent="-34290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6384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u="sng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The rules of changing voice from active to passive:</a:t>
            </a:r>
            <a:endParaRPr lang="en-US" sz="4800" u="sng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524000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object of active  voice will be the subject of passive voice + To be verb will be added according to tense + Past participle form of principal verb+ extensions + Preposition “by”+ The subject of active voice will be the object of passive voice.</a:t>
            </a:r>
            <a:endParaRPr lang="en-US" sz="4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858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Such as :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Active: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Rahim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eats rice.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Passive: Rice is eaten by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Rahim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Active: He is doing the work.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Passive: The work is being done by him.</a:t>
            </a: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5334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Pair to pair work</a:t>
            </a:r>
            <a:endParaRPr lang="en-US" sz="54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7696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Change the voice into passive</a:t>
            </a:r>
          </a:p>
          <a:p>
            <a:endParaRPr lang="en-US" dirty="0" smtClean="0"/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writes a letter.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He is doing the work.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He has done his duty.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I am eating rice.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She is telling a story.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u="sng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Evaluation</a:t>
            </a:r>
            <a:endParaRPr lang="en-US" sz="4800" u="sng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752600"/>
            <a:ext cx="81534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What is voice?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How many kinds of voice?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What are they?</a:t>
            </a:r>
          </a:p>
          <a:p>
            <a:pPr marL="342900" indent="-342900"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How will you change the voice from active to passive?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295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ttc</dc:creator>
  <cp:lastModifiedBy>TSS</cp:lastModifiedBy>
  <cp:revision>38</cp:revision>
  <dcterms:created xsi:type="dcterms:W3CDTF">2006-08-16T00:00:00Z</dcterms:created>
  <dcterms:modified xsi:type="dcterms:W3CDTF">2013-05-22T15:45:56Z</dcterms:modified>
</cp:coreProperties>
</file>