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  <p:sldId id="272" r:id="rId9"/>
    <p:sldId id="264" r:id="rId10"/>
    <p:sldId id="270" r:id="rId11"/>
    <p:sldId id="271" r:id="rId12"/>
    <p:sldId id="273" r:id="rId13"/>
    <p:sldId id="267" r:id="rId14"/>
    <p:sldId id="268" r:id="rId15"/>
    <p:sldId id="274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00200" y="152400"/>
            <a:ext cx="6324600" cy="196107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prstTxWarp prst="textInflate">
              <a:avLst/>
            </a:prstTxWarp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12redva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2362200"/>
            <a:ext cx="3749040" cy="374904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7848600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১২টি মার্বেল ৪জন বালককে দিয়ে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lum bright="-30000" contrast="40000"/>
          </a:blip>
          <a:srcRect r="40104" b="9302"/>
          <a:stretch>
            <a:fillRect/>
          </a:stretch>
        </p:blipFill>
        <p:spPr bwMode="auto">
          <a:xfrm>
            <a:off x="1524000" y="1371600"/>
            <a:ext cx="5669280" cy="3204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1295400" y="5257800"/>
            <a:ext cx="68580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৩ </a:t>
            </a:r>
            <a:r>
              <a:rPr lang="en-US" sz="4800" dirty="0" smtClean="0"/>
              <a:t>×</a:t>
            </a:r>
            <a:r>
              <a:rPr lang="bn-BD" sz="4800" dirty="0" smtClean="0"/>
              <a:t>৪ = ১২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09600"/>
            <a:ext cx="7696200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১২টি মার্বেল ৬ জন বালককে  দিয়ে  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lum bright="-30000" contrast="40000"/>
          </a:blip>
          <a:srcRect r="40367"/>
          <a:stretch>
            <a:fillRect/>
          </a:stretch>
        </p:blipFill>
        <p:spPr bwMode="auto">
          <a:xfrm>
            <a:off x="1828800" y="1524000"/>
            <a:ext cx="5640917" cy="3124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1295400" y="5334000"/>
            <a:ext cx="6477000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২  </a:t>
            </a:r>
            <a:r>
              <a:rPr lang="en-US" sz="4400" dirty="0" smtClean="0"/>
              <a:t>×</a:t>
            </a:r>
            <a:r>
              <a:rPr lang="bn-BD" sz="4400" dirty="0" smtClean="0"/>
              <a:t>  ৬  =  ১২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3733800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১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524000"/>
            <a:ext cx="7696200" cy="7078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১২ এর গুণনীয়ক গুলি হল -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4200" y="3581400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৩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3657600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২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1200" y="3657600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৬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95800" y="3676471"/>
            <a:ext cx="99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৪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62800" y="37338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১২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3733800"/>
            <a:ext cx="11430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81200" y="3733800"/>
            <a:ext cx="11430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76600" y="3733800"/>
            <a:ext cx="11430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48200" y="3733800"/>
            <a:ext cx="11430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943600" y="3733800"/>
            <a:ext cx="11430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239000" y="3733800"/>
            <a:ext cx="11430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6" grpId="0"/>
      <p:bldP spid="7" grpId="0"/>
      <p:bldP spid="8" grpId="0"/>
      <p:bldP spid="9" grpId="0"/>
      <p:bldP spid="10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457200"/>
            <a:ext cx="563880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057400"/>
            <a:ext cx="6324600" cy="110799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ক-দল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245114"/>
            <a:ext cx="8305800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৪ এর গুণনীয়ক বের  কর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57800" y="1447800"/>
            <a:ext cx="2438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১০ মিনিট</a:t>
            </a:r>
          </a:p>
          <a:p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200400"/>
            <a:ext cx="2362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৫ মিনিট</a:t>
            </a: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609600"/>
            <a:ext cx="4114800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খ-দল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15240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/>
              <a:t>     </a:t>
            </a:r>
            <a:endParaRPr lang="en-US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667000"/>
            <a:ext cx="1676400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NikoshBAN" pitchFamily="2" charset="0"/>
                <a:cs typeface="NikoshBAN" pitchFamily="2" charset="0"/>
              </a:rPr>
              <a:t>6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400" y="1676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৫মিনিট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0" y="2895600"/>
            <a:ext cx="5562600" cy="76944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এর গুণনীয়ক বাহির  কর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90600"/>
            <a:ext cx="7924800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বাড়ির   কাজ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3048000"/>
            <a:ext cx="7086600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৬  ,   ৮ ,   ১২  ,  ১৮   এর  গুণনীয়ক   বাহির  কর 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28600"/>
            <a:ext cx="6553200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/>
              <a:t>বিদায়</a:t>
            </a:r>
            <a:endParaRPr lang="en-US" sz="9600" dirty="0"/>
          </a:p>
        </p:txBody>
      </p:sp>
      <p:sp>
        <p:nvSpPr>
          <p:cNvPr id="6" name="Rectangle 5"/>
          <p:cNvSpPr/>
          <p:nvPr/>
        </p:nvSpPr>
        <p:spPr>
          <a:xfrm>
            <a:off x="0" y="4495800"/>
            <a:ext cx="9144000" cy="20574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C:\Program Files\Microsoft Office\MEDIA\CAGCAT10\j021685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96314">
            <a:off x="6756086" y="4927685"/>
            <a:ext cx="1826971" cy="833933"/>
          </a:xfrm>
          <a:prstGeom prst="rect">
            <a:avLst/>
          </a:prstGeom>
          <a:noFill/>
        </p:spPr>
      </p:pic>
      <p:pic>
        <p:nvPicPr>
          <p:cNvPr id="5" name="Picture 4" descr="b1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19400" y="2133600"/>
            <a:ext cx="2495238" cy="1828572"/>
          </a:xfrm>
          <a:prstGeom prst="rect">
            <a:avLst/>
          </a:prstGeom>
        </p:spPr>
      </p:pic>
    </p:spTree>
  </p:cSld>
  <p:clrMapOvr>
    <a:masterClrMapping/>
  </p:clrMapOvr>
  <p:transition>
    <p:sndAc>
      <p:stSnd loop="1"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243 -0.01943 C -0.43768 -0.00787 -0.77292 0.0037 -0.90695 0.00832 " pathEditMode="relative" ptsTypes="aA">
                                      <p:cBhvr>
                                        <p:cTn id="6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6553200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676400"/>
            <a:ext cx="464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                                    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228600" y="1143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14400" y="2590800"/>
            <a:ext cx="6781800" cy="3416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মফিজুল   আলাম</a:t>
            </a:r>
          </a:p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প্রধান শিক্ষক</a:t>
            </a:r>
          </a:p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বসুরহাট এস, এম,সরকারি প্রাথমিক বিদ্যালয়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,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নোয়াখালি    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2209800"/>
            <a:ext cx="8610600" cy="424731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শ্রেণী-চতুর্থ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  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বিষয়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–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গণিত 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অধ্যায় – ৬  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পাঠ – গুণনীয়ক 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সময় – ৪০ মিনিট 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990600"/>
            <a:ext cx="6324600" cy="8309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বিষয় পরিচিতি</a:t>
            </a:r>
            <a:endParaRPr lang="en-US" sz="4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472440" y="921097"/>
            <a:ext cx="7680960" cy="11079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শিখন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ফল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27432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 গুণনীয়ক কি তা বুঝে বলতে  পারবে।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3834825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 ১২ এর গুণনীয়কগুলি বের করতে পারবে।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2438400"/>
            <a:ext cx="7772400" cy="2590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905000"/>
            <a:ext cx="64008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00B050"/>
                </a:solidFill>
              </a:rPr>
              <a:t>আবেগ সৃষ্টি</a:t>
            </a:r>
            <a:endParaRPr lang="en-US" sz="7200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4154269"/>
            <a:ext cx="6858000" cy="8309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/>
              <a:t>এক সাথে হাত তালি দিয়ে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228600"/>
            <a:ext cx="4648200" cy="92333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উপস্থাপন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2202359"/>
            <a:ext cx="6400800" cy="7694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বাস্তব উপকরণের ব্যবহার          </a:t>
            </a:r>
            <a:endParaRPr lang="en-US" sz="4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3591342"/>
            <a:ext cx="8686800" cy="92333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১২টি মার্বেল কয়েকজন বালকের বন্টন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304800"/>
            <a:ext cx="6019800" cy="8309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চার্ট  দেখিয়ে      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lum contrast="40000"/>
          </a:blip>
          <a:srcRect l="10274" t="20115" r="43150" b="69822"/>
          <a:stretch>
            <a:fillRect/>
          </a:stretch>
        </p:blipFill>
        <p:spPr bwMode="auto">
          <a:xfrm>
            <a:off x="0" y="1905000"/>
            <a:ext cx="877824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838200" y="1226403"/>
            <a:ext cx="6858000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১২টি মার্বেল ১ জন  বালককে দিয়ে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5029200"/>
            <a:ext cx="6019800" cy="14465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8800" smtClean="0">
                <a:latin typeface="NikoshBAN" pitchFamily="2" charset="0"/>
                <a:cs typeface="NikoshBAN" pitchFamily="2" charset="0"/>
              </a:rPr>
              <a:t>১২      ১ </a:t>
            </a:r>
            <a:r>
              <a:rPr lang="bn-BD" sz="8800" dirty="0" smtClean="0">
                <a:latin typeface="NikoshBAN" pitchFamily="2" charset="0"/>
                <a:cs typeface="NikoshBAN" pitchFamily="2" charset="0"/>
              </a:rPr>
              <a:t>= ১২ 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19400" y="5105400"/>
            <a:ext cx="68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×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 l="10000" t="30000" r="43327" b="61111"/>
          <a:stretch>
            <a:fillRect/>
          </a:stretch>
        </p:blipFill>
        <p:spPr bwMode="auto">
          <a:xfrm>
            <a:off x="381000" y="1447800"/>
            <a:ext cx="8138160" cy="199277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838200" y="381000"/>
            <a:ext cx="6858000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১২টি মার্বেল ২জন বালককে দিয়ে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4191000"/>
            <a:ext cx="7620000" cy="11079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৬  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  ২     =   ১২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381000"/>
            <a:ext cx="6858000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১২টি মার্বেল ৩জন  বালককে দিয়ে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lum bright="-20000" contrast="40000"/>
          </a:blip>
          <a:srcRect r="40799"/>
          <a:stretch>
            <a:fillRect/>
          </a:stretch>
        </p:blipFill>
        <p:spPr bwMode="auto">
          <a:xfrm>
            <a:off x="1676400" y="1600200"/>
            <a:ext cx="5196840" cy="2743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1905000" y="4495800"/>
            <a:ext cx="5486400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৪ </a:t>
            </a:r>
            <a:r>
              <a:rPr lang="en-US" sz="4800" dirty="0" smtClean="0"/>
              <a:t>×</a:t>
            </a:r>
            <a:r>
              <a:rPr lang="bn-BD" sz="4800" dirty="0" smtClean="0"/>
              <a:t> ৩= ১২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449</TotalTime>
  <Words>177</Words>
  <Application>Microsoft Office PowerPoint</Application>
  <PresentationFormat>On-screen Show (4:3)</PresentationFormat>
  <Paragraphs>56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 noakhali</cp:lastModifiedBy>
  <cp:revision>128</cp:revision>
  <dcterms:created xsi:type="dcterms:W3CDTF">2006-08-16T00:00:00Z</dcterms:created>
  <dcterms:modified xsi:type="dcterms:W3CDTF">2013-05-17T10:30:16Z</dcterms:modified>
</cp:coreProperties>
</file>