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9" r:id="rId7"/>
    <p:sldId id="268" r:id="rId8"/>
    <p:sldId id="260" r:id="rId9"/>
    <p:sldId id="266" r:id="rId10"/>
    <p:sldId id="261" r:id="rId11"/>
    <p:sldId id="262" r:id="rId12"/>
    <p:sldId id="263" r:id="rId13"/>
    <p:sldId id="264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76009" y="774918"/>
            <a:ext cx="4197926" cy="1524000"/>
          </a:xfrm>
        </p:spPr>
        <p:txBody>
          <a:bodyPr>
            <a:normAutofit fontScale="90000"/>
          </a:bodyPr>
          <a:lstStyle/>
          <a:p>
            <a:r>
              <a:rPr lang="bn-BD" sz="67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8000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12800" b="1" dirty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শুভেচ্ছা</a:t>
            </a:r>
            <a:r>
              <a:rPr lang="bn-BD" sz="9800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en-US" sz="7200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7200" dirty="0"/>
              <a:t/>
            </a:r>
            <a:br>
              <a:rPr lang="en-US" sz="7200" dirty="0"/>
            </a:br>
            <a:endParaRPr lang="en-US" sz="8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905000"/>
            <a:ext cx="6705600" cy="4571999"/>
          </a:xfrm>
          <a:prstGeom prst="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5" name="TextBox 4"/>
          <p:cNvSpPr txBox="1"/>
          <p:nvPr/>
        </p:nvSpPr>
        <p:spPr>
          <a:xfrm>
            <a:off x="762000" y="1536918"/>
            <a:ext cx="1819625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1500" b="1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11500" b="1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11500" dirty="0"/>
          </a:p>
        </p:txBody>
      </p:sp>
    </p:spTree>
    <p:extLst>
      <p:ext uri="{BB962C8B-B14F-4D97-AF65-F5344CB8AC3E}">
        <p14:creationId xmlns:p14="http://schemas.microsoft.com/office/powerpoint/2010/main" val="2090106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Doel-1612i3\Desktop\Mr, Momin -02\1111111111111111111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179"/>
          <a:stretch/>
        </p:blipFill>
        <p:spPr bwMode="auto">
          <a:xfrm>
            <a:off x="609600" y="339436"/>
            <a:ext cx="3505200" cy="2937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Doel-1612i3\Desktop\Mr, Momin -02\l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8205" y="339437"/>
            <a:ext cx="3676195" cy="2937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Doel-1612i3\Desktop\Mr, Momin -02\f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419600"/>
            <a:ext cx="6400800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828800" y="3581400"/>
            <a:ext cx="685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এছবিগুলো সব মহাকাশের ছবি।</a:t>
            </a:r>
            <a:r>
              <a:rPr lang="bn-BD" sz="1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1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893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8382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752600" y="838200"/>
            <a:ext cx="5791200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9600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9600" b="1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3385727"/>
            <a:ext cx="8001000" cy="707886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0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বায়ুমণ্ডলের শুরু এবং শেষ সীমানা নির্ধারন কর।</a:t>
            </a:r>
            <a:endParaRPr lang="en-US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626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457200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0" y="914162"/>
            <a:ext cx="2743200" cy="16004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bn-BD" sz="8000" b="1" dirty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8000" b="1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43000" y="2819400"/>
            <a:ext cx="74676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400" b="1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44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১। মহাকাশে কী কী আছে ?</a:t>
            </a:r>
          </a:p>
          <a:p>
            <a:r>
              <a:rPr lang="bn-BD" sz="44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২। মহাকাশ কী কোনও পদার্থ দিয়ে তৈরি ?</a:t>
            </a:r>
          </a:p>
          <a:p>
            <a:r>
              <a:rPr lang="bn-BD" sz="44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৩। মহাশূন্য বা মহাকাশ কী একই ?</a:t>
            </a:r>
          </a:p>
        </p:txBody>
      </p:sp>
    </p:spTree>
    <p:extLst>
      <p:ext uri="{BB962C8B-B14F-4D97-AF65-F5344CB8AC3E}">
        <p14:creationId xmlns:p14="http://schemas.microsoft.com/office/powerpoint/2010/main" val="3920345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0" y="1128117"/>
            <a:ext cx="3733800" cy="153888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r>
              <a:rPr lang="bn-BD" sz="6000" b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600" b="1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2400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0" y="3699808"/>
            <a:ext cx="6858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“মহাকাশের কোনো শেষ নেই” উক্তিটি বিশ্লেষণ কর।</a:t>
            </a:r>
            <a:endParaRPr lang="en-US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751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09455" y="304800"/>
            <a:ext cx="3962400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15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4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4400" dirty="0"/>
          </a:p>
        </p:txBody>
      </p:sp>
      <p:pic>
        <p:nvPicPr>
          <p:cNvPr id="1026" name="Picture 2" descr="C:\Users\Doel-1612i3\Desktop\Mr, Momin -02\g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057400"/>
            <a:ext cx="6780551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4487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71800" y="4191000"/>
            <a:ext cx="5791200" cy="20005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4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শ্রেণিঃ অষ্টম</a:t>
            </a:r>
          </a:p>
          <a:p>
            <a:pPr algn="ctr"/>
            <a:r>
              <a:rPr lang="bn-BD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বিষয়ঃ বিজ্ঞান</a:t>
            </a:r>
          </a:p>
          <a:p>
            <a:pPr algn="ctr"/>
            <a:r>
              <a:rPr lang="bn-BD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অধ্যায়ঃ দ্বাদশ</a:t>
            </a:r>
            <a:r>
              <a:rPr lang="bn-BD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(মহাকাশ ও উপগ্রহ )</a:t>
            </a:r>
            <a:endParaRPr lang="en-US" sz="3600" b="1" dirty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762000"/>
            <a:ext cx="48006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মোঃ মমিনুল ইসলাম</a:t>
            </a:r>
            <a:endParaRPr lang="bn-BD" sz="3200" b="1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6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সহকারি শিক্ষক (কম্পিউটার)</a:t>
            </a:r>
            <a:endParaRPr lang="bn-BD" sz="3200" b="1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পানিতলাহাট  উচ্চ  বিদ্যালয় </a:t>
            </a:r>
            <a:r>
              <a:rPr lang="bn-BD" sz="3200" b="1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,</a:t>
            </a:r>
            <a:endParaRPr lang="bn-BD" sz="3200" b="1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গোবিন্দগঞ্জ, গাইবান্ধা।</a:t>
            </a:r>
          </a:p>
          <a:p>
            <a:r>
              <a:rPr lang="bn-BD" sz="32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ব্যাস  নং -৫০, আই ডি নং- </a:t>
            </a:r>
            <a:r>
              <a:rPr lang="en-US" sz="32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02</a:t>
            </a:r>
            <a:r>
              <a:rPr lang="bn-BD" sz="32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2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7561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48490"/>
            <a:ext cx="3962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8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NikoshBAN" pitchFamily="2" charset="0"/>
                <a:cs typeface="NikoshBAN" pitchFamily="2" charset="0"/>
              </a:rPr>
              <a:t>মহাকাশ</a:t>
            </a:r>
            <a:endParaRPr lang="en-US" sz="6000" b="1" dirty="0">
              <a:solidFill>
                <a:schemeClr val="tx2">
                  <a:lumMod val="40000"/>
                  <a:lumOff val="6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 descr="C:\Users\Doel-1612i3\Desktop\Mr, Momin -02\gh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371601"/>
            <a:ext cx="7772399" cy="533400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607733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600200"/>
            <a:ext cx="762000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US" sz="48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lvl="0"/>
            <a:endParaRPr lang="en-US" sz="4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lvl="0"/>
            <a:endParaRPr lang="en-US" sz="48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lvl="0"/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 </a:t>
            </a:r>
            <a:r>
              <a:rPr lang="bn-BD" sz="48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 শেষে শিক্ষার্থীরা-</a:t>
            </a: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--</a:t>
            </a:r>
            <a:endParaRPr lang="bn-BD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lvl="0"/>
            <a:r>
              <a:rPr lang="bn-BD" sz="28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b="1" dirty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১। মহাকাশ </a:t>
            </a:r>
            <a:r>
              <a:rPr lang="bn-BD" sz="2800" b="1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কী </a:t>
            </a:r>
            <a:r>
              <a:rPr lang="bn-BD" sz="2800" b="1" dirty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তা বলতে </a:t>
            </a:r>
            <a:r>
              <a:rPr lang="bn-BD" sz="2800" b="1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bn-BD" sz="2800" b="1" dirty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lvl="0"/>
            <a:r>
              <a:rPr lang="bn-BD" sz="2800" b="1" dirty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 ২। </a:t>
            </a:r>
            <a:r>
              <a:rPr lang="bn-BD" sz="2800" b="1" dirty="0" smtClean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মহকাশে বিদ্যমান বস্তু সমূহের অবস্থান ব্যাখ্যা কারতে পারবে</a:t>
            </a:r>
            <a:r>
              <a:rPr lang="bn-BD" sz="2800" b="1" dirty="0">
                <a:solidFill>
                  <a:srgbClr val="CC0099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57400" y="533400"/>
            <a:ext cx="3962400" cy="156966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 rtlCol="0">
            <a:spAutoFit/>
          </a:bodyPr>
          <a:lstStyle/>
          <a:p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শিখন ফল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3657600" y="2103059"/>
            <a:ext cx="838200" cy="145152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7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Doel-1612i3\Desktop\Mr, Momin -02\tr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272"/>
          <a:stretch/>
        </p:blipFill>
        <p:spPr bwMode="auto">
          <a:xfrm>
            <a:off x="304800" y="152400"/>
            <a:ext cx="8610600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38500" y="6068291"/>
            <a:ext cx="2743200" cy="58477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দূরবিক্ষণ যন্ত্র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844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oel-1612i3\Desktop\Mr, Momin -02\image_453_6323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57200"/>
            <a:ext cx="7848600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62000" y="6182380"/>
            <a:ext cx="7848600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দূরবিক্ষণ যন্ত্র দিয়ে এখানে আমরা আকাশে অনেক কিছু দেখতে পাচ্ছি।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487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oel-1612i3\Desktop\Mr, Momin -02\0,,4509121_4,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8610600" cy="594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57200" y="6170574"/>
            <a:ext cx="8153400" cy="52322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দূরবিক্ষণ যন্ত্র দিয়ে আমরা আকাসে তারা, গ্রহ, নক্ষত্র ইত্যাদি দেখতে পাই ।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2133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Doel-1612i3\Desktop\Mr, Momin -02\m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345" y="353291"/>
            <a:ext cx="4495800" cy="3094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Doel-1612i3\Desktop\Mr, Momin -02\3cf3293a9de71556992c174ec6d6897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7746" y="353292"/>
            <a:ext cx="3823854" cy="3094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Doel-1612i3\Desktop\Mr, Momin -02\oi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3512" y="4620491"/>
            <a:ext cx="4625688" cy="2161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057400" y="3886200"/>
            <a:ext cx="6934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       </a:t>
            </a:r>
            <a:r>
              <a:rPr lang="bn-BD" sz="4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 এচিত্র গুলো সব মহাকাশের চিত্র।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4114800"/>
            <a:ext cx="533400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সূর্য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95400" y="4114800"/>
            <a:ext cx="1752599" cy="58477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গ্রহ ও উপগ্রহ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Up Arrow 9"/>
          <p:cNvSpPr/>
          <p:nvPr/>
        </p:nvSpPr>
        <p:spPr>
          <a:xfrm>
            <a:off x="1997651" y="2904716"/>
            <a:ext cx="389660" cy="121701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Up Arrow 10"/>
          <p:cNvSpPr/>
          <p:nvPr/>
        </p:nvSpPr>
        <p:spPr>
          <a:xfrm>
            <a:off x="824345" y="1984407"/>
            <a:ext cx="114300" cy="2137320"/>
          </a:xfrm>
          <a:prstGeom prst="up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7030A0"/>
              </a:solidFill>
            </a:endParaRPr>
          </a:p>
        </p:txBody>
      </p:sp>
      <p:cxnSp>
        <p:nvCxnSpPr>
          <p:cNvPr id="15" name="Straight Arrow Connector 14"/>
          <p:cNvCxnSpPr>
            <a:stCxn id="10" idx="0"/>
          </p:cNvCxnSpPr>
          <p:nvPr/>
        </p:nvCxnSpPr>
        <p:spPr>
          <a:xfrm flipV="1">
            <a:off x="2192481" y="2009004"/>
            <a:ext cx="683203" cy="89571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1690253" y="2008863"/>
            <a:ext cx="502228" cy="895712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0" idx="0"/>
          </p:cNvCxnSpPr>
          <p:nvPr/>
        </p:nvCxnSpPr>
        <p:spPr>
          <a:xfrm flipV="1">
            <a:off x="2192481" y="2158198"/>
            <a:ext cx="1445203" cy="74651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2277339" y="2932472"/>
            <a:ext cx="1936173" cy="2445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4213512" y="1600200"/>
            <a:ext cx="0" cy="135672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167745" y="3481725"/>
            <a:ext cx="800100" cy="46166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পৃথিবী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Bent-Up Arrow 30"/>
          <p:cNvSpPr/>
          <p:nvPr/>
        </p:nvSpPr>
        <p:spPr>
          <a:xfrm>
            <a:off x="5955722" y="2880119"/>
            <a:ext cx="749878" cy="956856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8" name="TextBox 2047"/>
          <p:cNvSpPr txBox="1"/>
          <p:nvPr/>
        </p:nvSpPr>
        <p:spPr>
          <a:xfrm>
            <a:off x="595746" y="5892225"/>
            <a:ext cx="3061854" cy="5847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মহাকাশে রকেট চলছে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51" name="Right Arrow 2050"/>
          <p:cNvSpPr/>
          <p:nvPr/>
        </p:nvSpPr>
        <p:spPr>
          <a:xfrm>
            <a:off x="3657600" y="6032213"/>
            <a:ext cx="2749261" cy="2923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033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2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8" grpId="0" animBg="1"/>
      <p:bldP spid="10" grpId="0" animBg="1"/>
      <p:bldP spid="11" grpId="0" animBg="1"/>
      <p:bldP spid="30" grpId="0" animBg="1"/>
      <p:bldP spid="31" grpId="0" animBg="1"/>
      <p:bldP spid="2048" grpId="0" animBg="1"/>
      <p:bldP spid="205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Doel-1612i3\Desktop\Mr, Momin -02\2012-10-18-10-58-47-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43" y="304800"/>
            <a:ext cx="9038257" cy="556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486400" y="5814496"/>
            <a:ext cx="1600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36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পৃথিবী</a:t>
            </a:r>
            <a:endParaRPr lang="en-US" sz="2400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7" name="Up Arrow 6"/>
          <p:cNvSpPr/>
          <p:nvPr/>
        </p:nvSpPr>
        <p:spPr>
          <a:xfrm>
            <a:off x="6123709" y="4572000"/>
            <a:ext cx="228600" cy="1253836"/>
          </a:xfrm>
          <a:prstGeom prst="up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9" name="Left-Right Arrow 8"/>
          <p:cNvSpPr/>
          <p:nvPr/>
        </p:nvSpPr>
        <p:spPr>
          <a:xfrm>
            <a:off x="1905000" y="3508664"/>
            <a:ext cx="1600200" cy="25295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209800" y="3352800"/>
            <a:ext cx="10668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১৬০ কি মি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Left Arrow 11"/>
          <p:cNvSpPr/>
          <p:nvPr/>
        </p:nvSpPr>
        <p:spPr>
          <a:xfrm flipV="1">
            <a:off x="84961" y="3485512"/>
            <a:ext cx="1820039" cy="27610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04800" y="3364468"/>
            <a:ext cx="15240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/>
                <a:cs typeface="Calibri"/>
              </a:rPr>
              <a:t>∞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.........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মহাকাশ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209800" y="1905000"/>
            <a:ext cx="1066800" cy="46166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বায়ুমন্ডল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Down Arrow 15"/>
          <p:cNvSpPr/>
          <p:nvPr/>
        </p:nvSpPr>
        <p:spPr>
          <a:xfrm>
            <a:off x="2628900" y="2366664"/>
            <a:ext cx="228600" cy="93418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794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9" grpId="0" animBg="1"/>
      <p:bldP spid="10" grpId="0" animBg="1"/>
      <p:bldP spid="12" grpId="0" animBg="1"/>
      <p:bldP spid="13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825</TotalTime>
  <Words>174</Words>
  <Application>Microsoft Office PowerPoint</Application>
  <PresentationFormat>On-screen Show (4:3)</PresentationFormat>
  <Paragraphs>41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  শুভেচ্ছা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134</cp:revision>
  <dcterms:created xsi:type="dcterms:W3CDTF">2006-08-16T00:00:00Z</dcterms:created>
  <dcterms:modified xsi:type="dcterms:W3CDTF">2013-05-20T10:10:18Z</dcterms:modified>
</cp:coreProperties>
</file>