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72" r:id="rId7"/>
    <p:sldId id="263" r:id="rId8"/>
    <p:sldId id="264" r:id="rId9"/>
    <p:sldId id="261" r:id="rId10"/>
    <p:sldId id="262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4660"/>
  </p:normalViewPr>
  <p:slideViewPr>
    <p:cSldViewPr>
      <p:cViewPr varScale="1">
        <p:scale>
          <a:sx n="86" d="100"/>
          <a:sy n="86" d="100"/>
        </p:scale>
        <p:origin x="-8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04652-80FF-4708-8EC4-EC5FFAC1987C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F4321-2CEF-42FB-8E45-E64F55C5C9F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F4321-2CEF-42FB-8E45-E64F55C5C9F1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990600"/>
            <a:ext cx="4572000" cy="769441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শুভেচ্ছা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bang_thanks_c-3.jpg"/>
          <p:cNvPicPr>
            <a:picLocks noChangeAspect="1"/>
          </p:cNvPicPr>
          <p:nvPr/>
        </p:nvPicPr>
        <p:blipFill>
          <a:blip r:embed="rId2" cstate="print"/>
          <a:srcRect l="37443" b="-12329"/>
          <a:stretch>
            <a:fillRect/>
          </a:stretch>
        </p:blipFill>
        <p:spPr>
          <a:xfrm>
            <a:off x="3200400" y="1905000"/>
            <a:ext cx="3733800" cy="4469658"/>
          </a:xfrm>
          <a:prstGeom prst="rect">
            <a:avLst/>
          </a:prstGeom>
          <a:ln w="38100">
            <a:solidFill>
              <a:srgbClr val="7030A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152400"/>
            <a:ext cx="5791200" cy="156966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সমবাহু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ত্রিভুজঃ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সমবাহু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বাহুগুলো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সমান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33600" y="2016204"/>
            <a:ext cx="5791200" cy="2800767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সমদ্বিবাহু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ত্রিভুজঃ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সমদ্বিবাহু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দুইটি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বাহু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সমান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4996696"/>
            <a:ext cx="6477000" cy="1785104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বিষমবাহু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ত্রিভুজঃ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বিষমবাহু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বাহুগুলো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অসমান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828800" y="1600200"/>
            <a:ext cx="1828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828800" y="1752600"/>
            <a:ext cx="1828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905000" y="1447800"/>
            <a:ext cx="1752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Isosceles Triangle 7"/>
          <p:cNvSpPr/>
          <p:nvPr/>
        </p:nvSpPr>
        <p:spPr>
          <a:xfrm>
            <a:off x="5867400" y="1143000"/>
            <a:ext cx="2133600" cy="8382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752600" y="2526268"/>
            <a:ext cx="3429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3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সেমি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লম্বা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তিনটি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কাঠি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62600" y="2209800"/>
            <a:ext cx="33528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কাঠি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তিনটির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প্রান্ত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মিলিয়ে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সমবাহু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আকার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গঠন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 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3400" y="152400"/>
            <a:ext cx="350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অঙ্কনঃ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  <p:bldP spid="15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1447800"/>
            <a:ext cx="6096000" cy="1200329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বস্তু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নিরপেক্ষ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ধাপঃ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874216"/>
            <a:ext cx="8763000" cy="4154984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কাজঃ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3টি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দলে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ভাগ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নিম্নলিখিত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দেব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সমবাহু,সমদ্বিবাহু,বিষমবাহু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বাহুভেদে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আঁক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524000"/>
            <a:ext cx="8153400" cy="4154984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কাজঃ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।বাহু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ভেদে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২।সমবাহু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সমদ্বিবাহু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বিষমবাহু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আঁক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990600"/>
            <a:ext cx="7772400" cy="5086008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মূল্যায়নঃমৌখিকঃসমবাহু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ত্রিভুজ,সমদ্বিবাহু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ওবিষমবাহু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সনাক্ত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>
              <a:lnSpc>
                <a:spcPct val="150000"/>
              </a:lnSpc>
            </a:pP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লিখিতঃসমবাহু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ত্রিভুজ,সমদ্বিবাহু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ত্রিভুজওবিষমবাহু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?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আঁক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524000"/>
            <a:ext cx="7620000" cy="2039020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পরিকল্পিত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কাজঃ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বাহু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তলে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আঁকতে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দেব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2362200"/>
            <a:ext cx="3810000" cy="769441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2209800"/>
            <a:ext cx="7924800" cy="1938992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পরিচিতিঃ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জহিরুল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,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জগন্নাথ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পুর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সরকারি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বাঞ্ছারাম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পুর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ব্রাহ্মণ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বাড়িয়া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।          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600200"/>
            <a:ext cx="7620000" cy="2800767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শ্রেণিঃ৪র্থ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গণিত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পাঠের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শিরোনামঃত্রিভুজ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পাঠ্যাংশঃবাহুভেদে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457200"/>
            <a:ext cx="8305800" cy="590931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পাঠের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শিখনফলঃ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১।সমবাহু ,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সমদ্বিবাহু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ওবিষমবাহু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২।বাহুভেদে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দেখে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শনাক্ত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৩।সমবাহু,সমদ্বিবাহু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ওবিষমবাহু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আঁকতে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1914942"/>
            <a:ext cx="7239000" cy="2123658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আবেগ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সৃষ্টিঃ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গল্পের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d-model-of-a-small-triangle-house-with-glass-walls-standing-between-two-trees_2000_20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428604"/>
            <a:ext cx="4638675" cy="3810000"/>
          </a:xfrm>
          <a:prstGeom prst="rect">
            <a:avLst/>
          </a:prstGeom>
        </p:spPr>
      </p:pic>
      <p:pic>
        <p:nvPicPr>
          <p:cNvPr id="3" name="Picture 2" descr="Triangle_hous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30063" y="3500438"/>
            <a:ext cx="4342531" cy="3271838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814354" y="1643050"/>
            <a:ext cx="2538446" cy="2357454"/>
            <a:chOff x="819108" y="1643050"/>
            <a:chExt cx="2538446" cy="2357454"/>
          </a:xfrm>
        </p:grpSpPr>
        <p:grpSp>
          <p:nvGrpSpPr>
            <p:cNvPr id="5" name="Group 10"/>
            <p:cNvGrpSpPr/>
            <p:nvPr/>
          </p:nvGrpSpPr>
          <p:grpSpPr>
            <a:xfrm>
              <a:off x="819108" y="1643050"/>
              <a:ext cx="2500330" cy="2357454"/>
              <a:chOff x="2857488" y="1643050"/>
              <a:chExt cx="2500330" cy="2357454"/>
            </a:xfrm>
          </p:grpSpPr>
          <p:cxnSp>
            <p:nvCxnSpPr>
              <p:cNvPr id="7" name="Straight Connector 6"/>
              <p:cNvCxnSpPr/>
              <p:nvPr/>
            </p:nvCxnSpPr>
            <p:spPr>
              <a:xfrm rot="5400000">
                <a:off x="2393141" y="2107397"/>
                <a:ext cx="2286016" cy="1357322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857488" y="3929066"/>
                <a:ext cx="2500330" cy="71438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/>
            <p:cNvCxnSpPr/>
            <p:nvPr/>
          </p:nvCxnSpPr>
          <p:spPr>
            <a:xfrm rot="16200000" flipH="1">
              <a:off x="1571604" y="2214554"/>
              <a:ext cx="2357454" cy="1214446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Isosceles Triangle 8"/>
          <p:cNvSpPr/>
          <p:nvPr/>
        </p:nvSpPr>
        <p:spPr>
          <a:xfrm>
            <a:off x="5029200" y="3571876"/>
            <a:ext cx="3733800" cy="2676524"/>
          </a:xfrm>
          <a:prstGeom prst="triangl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533400" y="228600"/>
            <a:ext cx="3200400" cy="2057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sosceles Triangle 3"/>
          <p:cNvSpPr/>
          <p:nvPr/>
        </p:nvSpPr>
        <p:spPr>
          <a:xfrm>
            <a:off x="5029200" y="609600"/>
            <a:ext cx="1219200" cy="1600200"/>
          </a:xfrm>
          <a:prstGeom prst="triangle">
            <a:avLst>
              <a:gd name="adj" fmla="val 5135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Triangle 4"/>
          <p:cNvSpPr/>
          <p:nvPr/>
        </p:nvSpPr>
        <p:spPr>
          <a:xfrm>
            <a:off x="7620000" y="838200"/>
            <a:ext cx="1219200" cy="1066800"/>
          </a:xfrm>
          <a:prstGeom prst="rtTriangl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/>
          <p:cNvSpPr/>
          <p:nvPr/>
        </p:nvSpPr>
        <p:spPr>
          <a:xfrm>
            <a:off x="7239000" y="990600"/>
            <a:ext cx="914400" cy="914400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2057400" y="2514600"/>
            <a:ext cx="484632" cy="978408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5562600" y="2514600"/>
            <a:ext cx="484632" cy="978408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7696200" y="2286000"/>
            <a:ext cx="484632" cy="978408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648200" y="3582650"/>
            <a:ext cx="1752600" cy="144655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সমদ্বিবাহু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47800" y="3581400"/>
            <a:ext cx="2743200" cy="144655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সমবাহু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58000" y="3505200"/>
            <a:ext cx="1828800" cy="144655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বিষমবাহু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  <p:bldP spid="7" grpId="0" animBg="1"/>
      <p:bldP spid="8" grpId="0" animBg="1"/>
      <p:bldP spid="9" grpId="0" animBg="1"/>
      <p:bldP spid="13" grpId="0" animBg="1"/>
      <p:bldP spid="15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1143000"/>
            <a:ext cx="6096000" cy="2308324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বাস্তব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পর্যায়ঃকাগজের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টুকরো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কেটে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সমবাহু,সমদ্বিবাহু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,</a:t>
            </a:r>
          </a:p>
          <a:p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বিষমবাহু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বানাব</a:t>
            </a:r>
            <a:r>
              <a:rPr lang="en-US" sz="4800" smtClean="0">
                <a:latin typeface="NikoshBAN" pitchFamily="2" charset="0"/>
                <a:cs typeface="NikoshBAN" pitchFamily="2" charset="0"/>
              </a:rPr>
              <a:t> ।     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304800" y="0"/>
            <a:ext cx="3810000" cy="3752909"/>
            <a:chOff x="304800" y="0"/>
            <a:chExt cx="3810000" cy="3752909"/>
          </a:xfrm>
        </p:grpSpPr>
        <p:sp>
          <p:nvSpPr>
            <p:cNvPr id="2" name="Isosceles Triangle 1"/>
            <p:cNvSpPr/>
            <p:nvPr/>
          </p:nvSpPr>
          <p:spPr>
            <a:xfrm>
              <a:off x="838200" y="609600"/>
              <a:ext cx="2362200" cy="2514600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828800" y="0"/>
              <a:ext cx="45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smtClean="0">
                  <a:latin typeface="NikoshBAN" pitchFamily="2" charset="0"/>
                  <a:cs typeface="NikoshBAN" pitchFamily="2" charset="0"/>
                </a:rPr>
                <a:t>ক</a:t>
              </a:r>
              <a:endParaRPr lang="en-US" sz="4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04800" y="2895600"/>
              <a:ext cx="3810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smtClean="0">
                  <a:latin typeface="NikoshBAN" pitchFamily="2" charset="0"/>
                  <a:cs typeface="NikoshBAN" pitchFamily="2" charset="0"/>
                </a:rPr>
                <a:t>খ</a:t>
              </a:r>
              <a:endParaRPr lang="en-US" sz="44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352800" y="2983468"/>
              <a:ext cx="7620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smtClean="0">
                  <a:latin typeface="NikoshBAN" pitchFamily="2" charset="0"/>
                  <a:cs typeface="NikoshBAN" pitchFamily="2" charset="0"/>
                </a:rPr>
                <a:t>গ</a:t>
              </a:r>
              <a:endParaRPr lang="en-US" sz="44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962400" y="-228600"/>
            <a:ext cx="3581400" cy="4198441"/>
            <a:chOff x="3962400" y="-228600"/>
            <a:chExt cx="3581400" cy="4198441"/>
          </a:xfrm>
        </p:grpSpPr>
        <p:sp>
          <p:nvSpPr>
            <p:cNvPr id="3" name="Isosceles Triangle 2"/>
            <p:cNvSpPr/>
            <p:nvPr/>
          </p:nvSpPr>
          <p:spPr>
            <a:xfrm>
              <a:off x="4419600" y="304800"/>
              <a:ext cx="1828800" cy="2895600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334000" y="-228600"/>
              <a:ext cx="609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smtClean="0">
                  <a:latin typeface="NikoshBAN" pitchFamily="2" charset="0"/>
                  <a:cs typeface="NikoshBAN" pitchFamily="2" charset="0"/>
                </a:rPr>
                <a:t>ক</a:t>
              </a:r>
              <a:endParaRPr lang="en-US" sz="44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962400" y="3059668"/>
              <a:ext cx="7620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smtClean="0">
                  <a:latin typeface="NikoshBAN" pitchFamily="2" charset="0"/>
                  <a:cs typeface="NikoshBAN" pitchFamily="2" charset="0"/>
                </a:rPr>
                <a:t>খ</a:t>
              </a:r>
              <a:endParaRPr lang="en-US" sz="44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172200" y="3200400"/>
              <a:ext cx="1371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smtClean="0">
                  <a:latin typeface="NikoshBAN" pitchFamily="2" charset="0"/>
                  <a:cs typeface="NikoshBAN" pitchFamily="2" charset="0"/>
                </a:rPr>
                <a:t>গ</a:t>
              </a:r>
              <a:endParaRPr lang="en-US" sz="44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553200" y="457200"/>
            <a:ext cx="2590800" cy="2979241"/>
            <a:chOff x="6553200" y="457200"/>
            <a:chExt cx="2590800" cy="2979241"/>
          </a:xfrm>
        </p:grpSpPr>
        <p:sp>
          <p:nvSpPr>
            <p:cNvPr id="4" name="Right Triangle 3"/>
            <p:cNvSpPr/>
            <p:nvPr/>
          </p:nvSpPr>
          <p:spPr>
            <a:xfrm flipH="1">
              <a:off x="6781800" y="1295400"/>
              <a:ext cx="2133600" cy="1371600"/>
            </a:xfrm>
            <a:prstGeom prst="rt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458200" y="457200"/>
              <a:ext cx="6858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smtClean="0">
                  <a:latin typeface="NikoshBAN" pitchFamily="2" charset="0"/>
                  <a:cs typeface="NikoshBAN" pitchFamily="2" charset="0"/>
                </a:rPr>
                <a:t>ক</a:t>
              </a:r>
              <a:endParaRPr lang="en-US" sz="44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553200" y="2507159"/>
              <a:ext cx="7620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smtClean="0">
                  <a:latin typeface="NikoshBAN" pitchFamily="2" charset="0"/>
                  <a:cs typeface="NikoshBAN" pitchFamily="2" charset="0"/>
                </a:rPr>
                <a:t>খ</a:t>
              </a:r>
              <a:endParaRPr lang="en-US" sz="44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382000" y="2667000"/>
              <a:ext cx="7620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smtClean="0">
                  <a:latin typeface="NikoshBAN" pitchFamily="2" charset="0"/>
                  <a:cs typeface="NikoshBAN" pitchFamily="2" charset="0"/>
                </a:rPr>
                <a:t>গ</a:t>
              </a:r>
              <a:endParaRPr lang="en-US" sz="44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4114800" y="3821668"/>
            <a:ext cx="2362200" cy="144655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সমদ্বিবাহু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34200" y="3811250"/>
            <a:ext cx="1905000" cy="144655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বিষমবাহু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38200" y="3810000"/>
            <a:ext cx="2438400" cy="144655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সমবাহু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214</Words>
  <Application>Microsoft Office PowerPoint</Application>
  <PresentationFormat>On-screen Show (4:3)</PresentationFormat>
  <Paragraphs>54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Acer1</cp:lastModifiedBy>
  <cp:revision>147</cp:revision>
  <dcterms:created xsi:type="dcterms:W3CDTF">2006-08-16T00:00:00Z</dcterms:created>
  <dcterms:modified xsi:type="dcterms:W3CDTF">2013-05-28T05:31:25Z</dcterms:modified>
</cp:coreProperties>
</file>