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81" r:id="rId9"/>
    <p:sldId id="282" r:id="rId10"/>
    <p:sldId id="275" r:id="rId11"/>
    <p:sldId id="276" r:id="rId12"/>
    <p:sldId id="279" r:id="rId13"/>
    <p:sldId id="261" r:id="rId14"/>
    <p:sldId id="280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7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6283-79B7-48FA-AE46-FCEE68A882EE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1CCF-2989-4A1D-8C8D-07EFE5C7E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1CCF-2989-4A1D-8C8D-07EFE5C7EF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Blossoms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97752"/>
            <a:ext cx="7086600" cy="495544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239000" cy="11430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বই খুলে দেখতে দেব।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858962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bn-BD" sz="49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দলের কাজঃ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দলে ভাগ করে একটি করে সমাধান করতে দেব। 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087562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গুণ্য,গুণক ও গুণফল কাকে বলে লিখতে দেব।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81001"/>
            <a:ext cx="3276600" cy="10156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8001000" cy="34163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ক।৩৪৭ কে৬২দ্বারা গুণ কর।  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খ।২৩৮ কে ২০৪ দ্বারা গুণ কর।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935162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sz="5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দুটি করে সমাধান করে আনতে বলব।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477000" cy="114300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6172200" cy="4495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24800" cy="48006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জেসমিন আক্তার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মেড্ডা পশ্চিম সরকারি প্রাথমিক 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সদর, ব্রাহ্মণবাড়িয়া।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239000" cy="4038600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পাঠের শিরোনামঃ গুণ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গুণফল  নির্ণয় কর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2514600"/>
          </a:xfrm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১।গুণ্য,গুণক এবং গুণফল কি তা বলতে পারবে।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গুণফল নির্ণয় করতে পারবে। 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53200" cy="3886200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bn-BD" sz="5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আবেগ সৃষ্টিঃছড়ার মাধ্যমে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 মজা হয় না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গায়ে সোনার গয়না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কালকে বুবুর বিয়ে হবে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আরতো দেরি সয়না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886200" cy="114300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বাস্তবঃ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934200" cy="1938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 উপকরণ দেখিয়ে শিশুদের গুণের ধারনা দেব।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43633"/>
            <a:ext cx="8458200" cy="31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অর্ধ বাস্তবঃ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343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বস্তু নিরপেক্ষ পর্যায়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৩৫৭                             ৩৫৭           গুণ্য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২৯                              ২৯            গুণক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৩২১৩                          ৩২১৩           ৩৫৭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৯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৭১৪০                            ৭১৪০          ৩৫৭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২দশ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১০৩৫৩                        ১০৩৫৩         গুণফল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19200" y="27432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38862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5715000" y="1828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5715000" y="2438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5867400" y="3048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5791200" y="3657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5791201" y="4191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143000"/>
          </a:xfrm>
        </p:spPr>
        <p:txBody>
          <a:bodyPr>
            <a:normAutofit/>
          </a:bodyPr>
          <a:lstStyle/>
          <a:p>
            <a:pPr marL="1143000" indent="-1143000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গুণক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গুণফল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895600" y="457200"/>
            <a:ext cx="609600" cy="60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4724400" y="381000"/>
            <a:ext cx="8382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8600" y="2362200"/>
            <a:ext cx="26670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যাকে গুণ করা হয়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গুণ্য।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5240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3048000" y="2590800"/>
            <a:ext cx="20574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 দ্বারা গুণ করা হয়  তা গুণক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7338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5562600" y="2133600"/>
            <a:ext cx="32004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গুণ করে যা পাওয়া যায় তা গুনফল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477000" y="1219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334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362200" y="5334000"/>
            <a:ext cx="6858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5257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৫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4953000" y="5410200"/>
            <a:ext cx="1143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110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সবাইকে লাল গোলাপের শুভেচ্ছা</vt:lpstr>
      <vt:lpstr>পরিচিতিঃ জেসমিন আক্তার সহকারি শিক্ষক  মেড্ডা পশ্চিম সরকারি প্রাথমিক বিদ্যালয় সদর, ব্রাহ্মণবাড়িয়া।</vt:lpstr>
      <vt:lpstr>শ্রেণিঃ চতুর্থ বিষয়ঃ প্রাথমিক গণিত পাঠের শিরোনামঃ গুণ পাঠ্যাংশঃ গুণফল  নির্ণয় কর</vt:lpstr>
      <vt:lpstr>শিখনফলঃ  ১।গুণ্য,গুণক এবং গুণফল কি তা বলতে পারবে।  ২। গুণফল নির্ণয় করতে পারবে।  </vt:lpstr>
      <vt:lpstr>আবেগ সৃষ্টিঃছড়ার মাধ্যমে  এমন মজা হয় না গায়ে সোনার গয়না কালকে বুবুর বিয়ে হবে আরতো দেরি সয়না । </vt:lpstr>
      <vt:lpstr>বাস্তবঃ</vt:lpstr>
      <vt:lpstr>Slide 7</vt:lpstr>
      <vt:lpstr>বস্তু নিরপেক্ষ পর্যায় </vt:lpstr>
      <vt:lpstr>গুণ্য    গুণক         গুণফল</vt:lpstr>
      <vt:lpstr>শিক্ষার্থীদের বই খুলে দেখতে দেব।</vt:lpstr>
      <vt:lpstr>দলের কাজঃ কয়েকটি দলে ভাগ করে একটি করে সমাধান করতে দেব।  </vt:lpstr>
      <vt:lpstr>একক কাজঃ গুণ্য,গুণক ও গুণফল কাকে বলে লিখতে দেব।</vt:lpstr>
      <vt:lpstr>Slide 13</vt:lpstr>
      <vt:lpstr>পরিকল্পিত কাজঃ  সবাইকে দুটি করে সমাধান করে আনতে বলব।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104</cp:revision>
  <dcterms:created xsi:type="dcterms:W3CDTF">2006-08-16T00:00:00Z</dcterms:created>
  <dcterms:modified xsi:type="dcterms:W3CDTF">2013-05-30T10:30:43Z</dcterms:modified>
</cp:coreProperties>
</file>