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D0A49-2FE8-4E37-9BC9-DF131A4B30A7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47133-A964-4843-A9F8-801917D64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7133-A964-4843-A9F8-801917D640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7133-A964-4843-A9F8-801917D640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5800"/>
            <a:ext cx="3581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934200" cy="3962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jib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28956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8001000" cy="419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324600" cy="3200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9200" y="1066800"/>
            <a:ext cx="64770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যেটি -বড় সেটিতে টিক চিন্থ দিই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600" y="1219200"/>
            <a:ext cx="21336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019800" y="1828800"/>
            <a:ext cx="2514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76600"/>
            <a:ext cx="7010400" cy="3276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0" y="1066800"/>
            <a:ext cx="2895600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 বেশি বলবে-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181600" y="1676400"/>
            <a:ext cx="5334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SSSSSSS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3429000" y="1752600"/>
            <a:ext cx="533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SSSSSS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8600" y="3810000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962900" y="32385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34400" cy="420528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990600"/>
            <a:ext cx="4648200" cy="14465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মুল্যায়ন; 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667000"/>
            <a:ext cx="7086600" cy="30469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কম-বেশি তুলনা করতে  পারবে 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ছোট- বড় বলতে পারবে।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ছোট বড় ও কম বেশি চিনে টিক চিনহ দিতে 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1000"/>
            <a:ext cx="53340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124200"/>
            <a:ext cx="5153025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10200" y="6019800"/>
            <a:ext cx="17526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ছোট- বড়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86000"/>
            <a:ext cx="160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 - বেশি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724400"/>
            <a:ext cx="1752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ছোট- বড়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2895600" cy="9541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কম- বেশি ও 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নির্ণয়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477000" cy="132343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কে ধন্যবাদ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vlcsnap-2012-06-15-11h59m01s2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6705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657600"/>
            <a:ext cx="7239000" cy="2308324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 ; জসিম উদ্দিন 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চরজাঙ্গালিয়া কে হাট সরকারী প্রাথমিক বিদ্যালয়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কমল নগর ; লক্ষ্মীপুর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lehin86-24569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"/>
            <a:ext cx="7162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09600"/>
            <a:ext cx="5791200" cy="34163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 – প্রথম 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– প্রাথমিক গনিত 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– তুলনা 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পাঠ্যাংশ-- -কম-বেশি  </a:t>
            </a:r>
          </a:p>
        </p:txBody>
      </p:sp>
      <p:pic>
        <p:nvPicPr>
          <p:cNvPr id="4" name="Picture 3" descr="vlcsnap-2013-05-06-15h02m42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4114800"/>
            <a:ext cx="441960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66800"/>
            <a:ext cx="6629400" cy="3631763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কম -বেশি চিনতে  পারবে ।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।ছোট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বড় তুলনা করতে পারবে।</a:t>
            </a:r>
          </a:p>
          <a:p>
            <a:pPr algn="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ছোট- বড় নির্ণয় করতে পারবে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৪। কমবেশি- নির্নয় করতে পারবে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5181600" cy="92333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অনুকুল পরিবেশ ; 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700" y="3414713"/>
            <a:ext cx="99060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90800"/>
            <a:ext cx="7543800" cy="3962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914400"/>
            <a:ext cx="4648200" cy="19389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শিরোনাম ; তুলনা।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6934200" cy="426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Right Arrow 2"/>
          <p:cNvSpPr/>
          <p:nvPr/>
        </p:nvSpPr>
        <p:spPr>
          <a:xfrm>
            <a:off x="0" y="1828800"/>
            <a:ext cx="1752600" cy="304800"/>
          </a:xfrm>
          <a:prstGeom prst="rightArrow">
            <a:avLst>
              <a:gd name="adj1" fmla="val 7891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6248400" y="4495800"/>
            <a:ext cx="1905000" cy="304800"/>
          </a:xfrm>
          <a:prstGeom prst="rightArrow">
            <a:avLst>
              <a:gd name="adj1" fmla="val 8469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981200"/>
            <a:ext cx="525780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১।ফুলের ছবি দেখিয়ে জিজ্ঞেস করব ।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একাকী, জোড়ায় , দলে আলোচনা করে কম- বেশি বলতে দিয়ে ।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838200"/>
            <a:ext cx="20574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bn-BD" sz="5400" dirty="0" smtClean="0">
                <a:solidFill>
                  <a:srgbClr val="FF0000"/>
                </a:solidFill>
              </a:rPr>
              <a:t> ;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876800"/>
            <a:ext cx="291853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অর্ধ্যবাস্তব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8001000" cy="480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165</Words>
  <Application>Microsoft Office PowerPoint</Application>
  <PresentationFormat>On-screen Show (4:3)</PresentationFormat>
  <Paragraphs>35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feni</dc:creator>
  <cp:lastModifiedBy>pti feni</cp:lastModifiedBy>
  <cp:revision>81</cp:revision>
  <dcterms:created xsi:type="dcterms:W3CDTF">2006-08-16T00:00:00Z</dcterms:created>
  <dcterms:modified xsi:type="dcterms:W3CDTF">2013-05-30T09:16:14Z</dcterms:modified>
</cp:coreProperties>
</file>