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1" r:id="rId2"/>
    <p:sldId id="285" r:id="rId3"/>
    <p:sldId id="273" r:id="rId4"/>
    <p:sldId id="277" r:id="rId5"/>
    <p:sldId id="274" r:id="rId6"/>
    <p:sldId id="293" r:id="rId7"/>
    <p:sldId id="287" r:id="rId8"/>
    <p:sldId id="288" r:id="rId9"/>
    <p:sldId id="291" r:id="rId10"/>
    <p:sldId id="289" r:id="rId11"/>
    <p:sldId id="290" r:id="rId12"/>
    <p:sldId id="279" r:id="rId13"/>
    <p:sldId id="280" r:id="rId14"/>
    <p:sldId id="260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>
        <p:scale>
          <a:sx n="75" d="100"/>
          <a:sy n="75" d="100"/>
        </p:scale>
        <p:origin x="-678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2DC34-EEF5-4F33-8393-CAC075621C02}" type="datetimeFigureOut">
              <a:rPr lang="en-US" smtClean="0"/>
              <a:t>2/3/2013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38CCD-0C9A-49FD-B30E-B87AB2220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6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B38CCD-0C9A-49FD-B30E-B87AB22209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8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685800" y="1533525"/>
            <a:ext cx="7772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bn-BD" sz="400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0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0" y="1466671"/>
            <a:ext cx="335280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7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7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bn-BD" sz="72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</a:t>
            </a:r>
            <a:r>
              <a:rPr lang="bn-BD" sz="7200" b="1" dirty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</a:t>
            </a:r>
            <a:endParaRPr lang="en-US" sz="7200" b="1" dirty="0">
              <a:solidFill>
                <a:schemeClr val="accent5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0"/>
            <a:ext cx="3962399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4114800"/>
            <a:ext cx="5562600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তাহমিনা ইয়াছমিন</a:t>
            </a:r>
            <a:endParaRPr lang="en-US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 বাংলা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বেগম বদরুনন্নেসা সরকারি মহিলা কলেজ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ঢাকা ।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4800600"/>
            <a:ext cx="2362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অষ্টম শ্রেণি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 – বাংলা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69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6" grpId="1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1143000"/>
            <a:ext cx="3822063" cy="243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80" y="1143000"/>
            <a:ext cx="4129939" cy="2438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80" y="3877684"/>
            <a:ext cx="4129939" cy="2643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877684"/>
            <a:ext cx="3894764" cy="2643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3048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গ্রাম  ও  শহরের   বৈশাখী  মেলার  চিত্র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4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4038600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09" y="609600"/>
            <a:ext cx="3810001" cy="228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93532"/>
            <a:ext cx="4038600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08" y="3528168"/>
            <a:ext cx="3810001" cy="2209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914400" y="2895600"/>
            <a:ext cx="3777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চট্টগ্রামের  বিখ্যাত  কুস্তি  খেলা 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2895600"/>
            <a:ext cx="3810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কিশোরগঞ্জের  ষাঁড়ের  লড়াই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57150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বৈসাবী উৎসব পালন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62600" y="5867400"/>
            <a:ext cx="3990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বৈসাবী উৎসবের  নৃত্য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200" y="31572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1" y="1447800"/>
            <a:ext cx="8534400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তোমার বিদ্যালয়ে কীভাবে নববর্ষ উদ্‌যাপিত হয় তার বনর্না দাও ।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তোমার এলাকায় বাংলা নববর্ষে যে মেলা বসে তার বনর্না দাও 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2829" y="174204"/>
            <a:ext cx="2952064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62000"/>
            <a:ext cx="8534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 সন চালু করেন কে 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বাংলা নববর্ষের ছুটি ঘোষণা করেন কে ।?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ছায়ানট কত সাল থেকে রমনার পাকুড়মূলে 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নববর্ষ উৎসব শুরু করে 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বাংলা নববর্ষের ৩টি আঞ্চলিক উৎসবের নাম বল ?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2133600"/>
            <a:ext cx="268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।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67000" y="228600"/>
            <a:ext cx="9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59365" y="3810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433462"/>
            <a:ext cx="38100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বাড়ির কাজঃ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590317"/>
            <a:ext cx="8763000" cy="37551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133600"/>
            <a:ext cx="832792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বাংলা নববর্ষে বাঙালির আয়োজিত বিভিন্ন উৎসব ও অনুষ্ঠানের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পরিচয় দাও ।</a:t>
            </a:r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23622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n-B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25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296400" cy="716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0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960655"/>
              </p:ext>
            </p:extLst>
          </p:nvPr>
        </p:nvGraphicFramePr>
        <p:xfrm>
          <a:off x="4114800" y="3043238"/>
          <a:ext cx="152400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1524000" cy="1285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304800"/>
            <a:ext cx="38862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বাংলা নববর্ষ</a:t>
            </a:r>
          </a:p>
          <a:p>
            <a:pPr lvl="0" algn="ctr"/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শামসুজ্জামান  খান</a:t>
            </a:r>
          </a:p>
          <a:p>
            <a:pPr lvl="0" algn="ctr"/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752600"/>
            <a:ext cx="853439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1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609598"/>
            <a:ext cx="4572000" cy="101566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903273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 লেখক পরিচিতি বলতে পারবে 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 বাংলাদেশের প্রধান জাতীয় উৎসব কী তা বলতে পারবে।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 বাঙালি  জাতি নববর্ষে কী কী অনুষ্ঠানের আয়োজন করে বর্ণনা                   করতে পারবে।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 বাংলা নববর্ষের ইতিহাস বর্ণনা করতে পারবে ।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2400" y="2743200"/>
            <a:ext cx="268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n-BD" dirty="0" smtClean="0"/>
          </a:p>
          <a:p>
            <a:r>
              <a:rPr lang="bn-B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79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590800" y="4572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 পাঠ উপস্থাপন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0"/>
            <a:ext cx="7848600" cy="493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3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2400" y="893982"/>
            <a:ext cx="1676400" cy="1180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29400" y="2024220"/>
            <a:ext cx="1752600" cy="1182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জন্ম -১৯৪০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62100" y="2187558"/>
            <a:ext cx="1714500" cy="1119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62100" y="4166604"/>
            <a:ext cx="1714500" cy="1273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114800" y="3700879"/>
            <a:ext cx="1524000" cy="1472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14800" y="1173159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মহাপরিচালোক</a:t>
            </a: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  একাডেমী 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29400" y="3860099"/>
            <a:ext cx="1828800" cy="1313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ফোকলোর চিন্তা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6400" y="4678359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</a:rPr>
              <a:t>ফোকলোরচর্চা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246409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</a:rPr>
              <a:t>একুশে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পদক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694629"/>
            <a:ext cx="1600200" cy="16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2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/>
      <p:bldP spid="12" grpId="0" animBg="1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1" y="520700"/>
            <a:ext cx="81534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400" dirty="0" smtClean="0"/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শব্দার্থ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হালখাতা—পহেলা  বৈশাখে  আয়োজিত  অনুষ্ঠান-বিশেষ ।</a:t>
            </a: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বৈসাবী —বৈসুব ,সাংগ্রাই,বিজু –এর প্রথম তিনটি বর্ণের সমাহার  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6" y="1270000"/>
            <a:ext cx="3371850" cy="1809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576" y="3886200"/>
            <a:ext cx="346710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8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17625"/>
            <a:ext cx="3733800" cy="3301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317625"/>
            <a:ext cx="3657600" cy="330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48006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মুগল  সম্রাট  আকবর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4724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শেরে  বাংলা এ,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কে ,ফজলুল  হক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3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4801"/>
            <a:ext cx="7924800" cy="25907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581400"/>
            <a:ext cx="8077200" cy="28194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29718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নববর্ষে ছায়ানটের গান প্রথম শুরু ১৯৬৭ সালে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64008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পান্তা  ইলিশ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6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1543</TotalTime>
  <Words>232</Words>
  <Application>Microsoft Office PowerPoint</Application>
  <PresentationFormat>On-screen Show (4:3)</PresentationFormat>
  <Paragraphs>67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Concourse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221</cp:revision>
  <dcterms:created xsi:type="dcterms:W3CDTF">2006-08-16T00:00:00Z</dcterms:created>
  <dcterms:modified xsi:type="dcterms:W3CDTF">2013-02-03T11:17:17Z</dcterms:modified>
</cp:coreProperties>
</file>