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85" r:id="rId3"/>
    <p:sldId id="273" r:id="rId4"/>
    <p:sldId id="277" r:id="rId5"/>
    <p:sldId id="274" r:id="rId6"/>
    <p:sldId id="293" r:id="rId7"/>
    <p:sldId id="287" r:id="rId8"/>
    <p:sldId id="288" r:id="rId9"/>
    <p:sldId id="291" r:id="rId10"/>
    <p:sldId id="289" r:id="rId11"/>
    <p:sldId id="290" r:id="rId12"/>
    <p:sldId id="279" r:id="rId13"/>
    <p:sldId id="280" r:id="rId14"/>
    <p:sldId id="260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75" d="100"/>
          <a:sy n="75" d="100"/>
        </p:scale>
        <p:origin x="-6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DC34-EEF5-4F33-8393-CAC075621C02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8CCD-0C9A-49FD-B30E-B87AB22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8CCD-0C9A-49FD-B30E-B87AB22209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85800" y="1533525"/>
            <a:ext cx="777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bn-BD" sz="40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466671"/>
            <a:ext cx="3352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7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7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962399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556260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তাহমিনা ইয়াছমিন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 বাংলা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 বদরুনন্নেসা সরকারি মহিলা কলেজ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 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800600"/>
            <a:ext cx="2362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– বাংলা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143000"/>
            <a:ext cx="3822063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0" y="1143000"/>
            <a:ext cx="4129939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0" y="3877684"/>
            <a:ext cx="4129939" cy="2643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877684"/>
            <a:ext cx="3894764" cy="2643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গ্রাম  ও  শহরের   বৈশাখী  মেলার  চিত্র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40386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609600"/>
            <a:ext cx="3810001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3532"/>
            <a:ext cx="40386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8" y="3528168"/>
            <a:ext cx="3810001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914400" y="2895600"/>
            <a:ext cx="3777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চট্টগ্রামের  বিখ্যাত  কুস্তি  খেলা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895600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কিশোরগঞ্জের  ষাঁড়ের  লড়াই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715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বৈসাবী উৎসব পালন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867400"/>
            <a:ext cx="399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বৈসাবী উৎসবের  নৃত্য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1572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1447800"/>
            <a:ext cx="85344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তোমার বিদ্যালয়ে কীভাবে নববর্ষ উদ্‌যাপিত হয় তার বনর্না দাও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এলাকায় বাংলা নববর্ষে যে মেলা বসে তার বনর্না দাও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2829" y="174204"/>
            <a:ext cx="295206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 সন চালু করেন কে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বাংলা নববর্ষের ছুটি ঘোষণা করেন কে ।?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ছায়ানট কত সাল থেকে রমনার পাকুড়মূলে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নববর্ষ উৎসব শুরু করে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 নববর্ষের ৩টি আঞ্চলিক উৎসবের নাম বল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33600"/>
            <a:ext cx="26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।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9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9365" y="381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33462"/>
            <a:ext cx="3810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90317"/>
            <a:ext cx="8763000" cy="3755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83279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বাংলা নববর্ষে বাঙালির আয়োজিত বিভিন্ন উৎসব ও অনুষ্ঠানের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পরিচয় দাও ।</a:t>
            </a:r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296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60655"/>
              </p:ext>
            </p:extLst>
          </p:nvPr>
        </p:nvGraphicFramePr>
        <p:xfrm>
          <a:off x="4114800" y="3043238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15240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04800"/>
            <a:ext cx="3886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নববর্ষ</a:t>
            </a:r>
          </a:p>
          <a:p>
            <a:pPr lvl="0"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শামসুজ্জামান  খান</a:t>
            </a:r>
          </a:p>
          <a:p>
            <a:pPr lvl="0" algn="ctr"/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600"/>
            <a:ext cx="85343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09598"/>
            <a:ext cx="4572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3273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লেখক পরিচিতি বলতে পারবে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বাংলাদেশের প্রধান জাতীয় উৎসব কী তা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বাঙালি  জাতি নববর্ষে কী কী অনুষ্ঠানের আয়োজন করে বর্ণনা                   করতে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বাংলা নববর্ষের ইতিহাস বর্ণনা করতে পারবে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743200"/>
            <a:ext cx="26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457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 পাঠ উপস্থাপন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848600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893982"/>
            <a:ext cx="1676400" cy="118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2024220"/>
            <a:ext cx="1752600" cy="118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 -১৯৪০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100" y="2187558"/>
            <a:ext cx="1714500" cy="111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62100" y="4166604"/>
            <a:ext cx="1714500" cy="1273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3700879"/>
            <a:ext cx="1524000" cy="147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17315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মহাপরিচালোক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 একাডেমী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860099"/>
            <a:ext cx="1828800" cy="1313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ফোকলোর চিন্তা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67835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ফোকলোরচর্চা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46409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একুশে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পদক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94629"/>
            <a:ext cx="1600200" cy="16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/>
      <p:bldP spid="12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1" y="520700"/>
            <a:ext cx="815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হালখাতা—পহেলা  বৈশাখে  আয়োজিত  অনুষ্ঠান-বিশেষ 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বৈসাবী —বৈসুব ,সাংগ্রাই,বিজু –এর প্রথম তিনটি বর্ণের সমাহার 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6" y="1270000"/>
            <a:ext cx="33718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6" y="3886200"/>
            <a:ext cx="34671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7625"/>
            <a:ext cx="3733800" cy="3301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17625"/>
            <a:ext cx="3657600" cy="330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80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মুগল  সম্রাট  আকবর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72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শেরে  বাংলা এ,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 ,ফজলুল  হক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7924800" cy="259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8077200" cy="281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971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নববর্ষে ছায়ানটের গান প্রথম শুরু ১৯৬৭ সালে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6400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পান্তা  ইলিশ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1543</TotalTime>
  <Words>232</Words>
  <Application>Microsoft Office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221</cp:revision>
  <dcterms:created xsi:type="dcterms:W3CDTF">2006-08-16T00:00:00Z</dcterms:created>
  <dcterms:modified xsi:type="dcterms:W3CDTF">2013-02-03T11:17:17Z</dcterms:modified>
</cp:coreProperties>
</file>