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3" r:id="rId5"/>
    <p:sldId id="264" r:id="rId6"/>
    <p:sldId id="259" r:id="rId7"/>
    <p:sldId id="265" r:id="rId8"/>
    <p:sldId id="266" r:id="rId9"/>
    <p:sldId id="267" r:id="rId10"/>
    <p:sldId id="268" r:id="rId11"/>
    <p:sldId id="276" r:id="rId12"/>
    <p:sldId id="270" r:id="rId13"/>
    <p:sldId id="277" r:id="rId14"/>
    <p:sldId id="271" r:id="rId15"/>
    <p:sldId id="278" r:id="rId16"/>
    <p:sldId id="272" r:id="rId17"/>
    <p:sldId id="274" r:id="rId18"/>
    <p:sldId id="275" r:id="rId19"/>
    <p:sldId id="27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image" Target="../media/image2.jp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image" Target="../media/image9.jpg"/><Relationship Id="rId4" Type="http://schemas.openxmlformats.org/officeDocument/2006/relationships/image" Target="../media/image12.pn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image" Target="../media/image15.pn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9.jpg"/><Relationship Id="rId1" Type="http://schemas.openxmlformats.org/officeDocument/2006/relationships/image" Target="../media/image18.jpg"/><Relationship Id="rId4" Type="http://schemas.openxmlformats.org/officeDocument/2006/relationships/image" Target="../media/image21.jp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2" Type="http://schemas.openxmlformats.org/officeDocument/2006/relationships/image" Target="../media/image23.jpg"/><Relationship Id="rId1" Type="http://schemas.openxmlformats.org/officeDocument/2006/relationships/image" Target="../media/image22.jpg"/><Relationship Id="rId5" Type="http://schemas.openxmlformats.org/officeDocument/2006/relationships/image" Target="../media/image26.jpg"/><Relationship Id="rId4" Type="http://schemas.openxmlformats.org/officeDocument/2006/relationships/image" Target="../media/image25.jp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image" Target="../media/image2.jp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image" Target="../media/image9.jpg"/><Relationship Id="rId4" Type="http://schemas.openxmlformats.org/officeDocument/2006/relationships/image" Target="../media/image12.pn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image" Target="../media/image15.pn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9.jpg"/><Relationship Id="rId1" Type="http://schemas.openxmlformats.org/officeDocument/2006/relationships/image" Target="../media/image18.jpg"/><Relationship Id="rId4" Type="http://schemas.openxmlformats.org/officeDocument/2006/relationships/image" Target="../media/image21.jp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2" Type="http://schemas.openxmlformats.org/officeDocument/2006/relationships/image" Target="../media/image23.jpg"/><Relationship Id="rId1" Type="http://schemas.openxmlformats.org/officeDocument/2006/relationships/image" Target="../media/image22.jpg"/><Relationship Id="rId5" Type="http://schemas.openxmlformats.org/officeDocument/2006/relationships/image" Target="../media/image26.jpg"/><Relationship Id="rId4" Type="http://schemas.openxmlformats.org/officeDocument/2006/relationships/image" Target="../media/image25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97DC1C-4DD9-4DD4-9ECA-FE4CF6E45B9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5387062-8081-4FAA-9105-92E345649F8D}">
      <dgm:prSet phldrT="[Text]"/>
      <dgm:spPr>
        <a:solidFill>
          <a:srgbClr val="92D050"/>
        </a:solidFill>
        <a:ln w="38100">
          <a:solidFill>
            <a:srgbClr val="FFC000"/>
          </a:solidFill>
        </a:ln>
      </dgm:spPr>
      <dgm:t>
        <a:bodyPr/>
        <a:lstStyle/>
        <a:p>
          <a:r>
            <a:rPr lang="en-US" dirty="0" smtClean="0"/>
            <a:t> </a:t>
          </a:r>
          <a:r>
            <a:rPr lang="en-US" dirty="0" smtClean="0">
              <a:solidFill>
                <a:srgbClr val="C00000"/>
              </a:solidFill>
            </a:rPr>
            <a:t>A</a:t>
          </a:r>
          <a:r>
            <a:rPr lang="en-US" dirty="0" smtClean="0"/>
            <a:t> </a:t>
          </a:r>
          <a:r>
            <a:rPr lang="en-US" dirty="0" smtClean="0">
              <a:solidFill>
                <a:schemeClr val="tx1"/>
              </a:solidFill>
            </a:rPr>
            <a:t>player</a:t>
          </a:r>
          <a:endParaRPr lang="en-US" dirty="0"/>
        </a:p>
      </dgm:t>
    </dgm:pt>
    <dgm:pt modelId="{332608AC-B9E0-498C-9743-1CAFF5CA20AE}" type="parTrans" cxnId="{21F7B144-EB8D-4D89-9060-D9BBA115F9AC}">
      <dgm:prSet/>
      <dgm:spPr/>
      <dgm:t>
        <a:bodyPr/>
        <a:lstStyle/>
        <a:p>
          <a:endParaRPr lang="en-US"/>
        </a:p>
      </dgm:t>
    </dgm:pt>
    <dgm:pt modelId="{DFB60D6E-5873-4F92-A90D-B140BFA3EA99}" type="sibTrans" cxnId="{21F7B144-EB8D-4D89-9060-D9BBA115F9AC}">
      <dgm:prSet/>
      <dgm:spPr/>
      <dgm:t>
        <a:bodyPr/>
        <a:lstStyle/>
        <a:p>
          <a:endParaRPr lang="en-US"/>
        </a:p>
      </dgm:t>
    </dgm:pt>
    <dgm:pt modelId="{1D401747-71D1-4A6D-85DF-0644818A6EAF}">
      <dgm:prSet phldrT="[Text]"/>
      <dgm:spPr>
        <a:solidFill>
          <a:srgbClr val="92D050"/>
        </a:solidFill>
        <a:ln w="38100">
          <a:solidFill>
            <a:srgbClr val="FFC000"/>
          </a:solidFill>
        </a:ln>
      </dgm:spPr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  </a:t>
          </a:r>
          <a:r>
            <a:rPr lang="en-US" dirty="0" smtClean="0">
              <a:solidFill>
                <a:srgbClr val="C00000"/>
              </a:solidFill>
            </a:rPr>
            <a:t>An</a:t>
          </a:r>
          <a:r>
            <a:rPr lang="en-US" dirty="0" smtClean="0">
              <a:solidFill>
                <a:schemeClr val="bg1"/>
              </a:solidFill>
            </a:rPr>
            <a:t> </a:t>
          </a:r>
          <a:r>
            <a:rPr lang="en-US" dirty="0" smtClean="0">
              <a:solidFill>
                <a:schemeClr val="tx1"/>
              </a:solidFill>
            </a:rPr>
            <a:t>actor</a:t>
          </a:r>
          <a:endParaRPr lang="en-US" dirty="0">
            <a:solidFill>
              <a:schemeClr val="tx1"/>
            </a:solidFill>
          </a:endParaRPr>
        </a:p>
      </dgm:t>
    </dgm:pt>
    <dgm:pt modelId="{F1C1597B-0EC3-4F2C-B9EE-50E12AFC3E4C}" type="parTrans" cxnId="{889FB51F-609A-49AF-9AAA-48C9C978DC40}">
      <dgm:prSet/>
      <dgm:spPr/>
      <dgm:t>
        <a:bodyPr/>
        <a:lstStyle/>
        <a:p>
          <a:endParaRPr lang="en-US"/>
        </a:p>
      </dgm:t>
    </dgm:pt>
    <dgm:pt modelId="{B532191C-E12E-43DC-9597-CD3FC50948FE}" type="sibTrans" cxnId="{889FB51F-609A-49AF-9AAA-48C9C978DC40}">
      <dgm:prSet/>
      <dgm:spPr/>
      <dgm:t>
        <a:bodyPr/>
        <a:lstStyle/>
        <a:p>
          <a:endParaRPr lang="en-US"/>
        </a:p>
      </dgm:t>
    </dgm:pt>
    <dgm:pt modelId="{6E8B2F54-3EBB-41E9-92E4-62192018C316}">
      <dgm:prSet phldrT="[Text]"/>
      <dgm:spPr>
        <a:solidFill>
          <a:srgbClr val="92D050"/>
        </a:solidFill>
        <a:ln w="38100">
          <a:solidFill>
            <a:srgbClr val="FFC000"/>
          </a:solidFill>
        </a:ln>
      </dgm:spPr>
      <dgm:t>
        <a:bodyPr/>
        <a:lstStyle/>
        <a:p>
          <a:r>
            <a:rPr lang="en-US" dirty="0" smtClean="0"/>
            <a:t>T  </a:t>
          </a:r>
          <a:r>
            <a:rPr lang="en-US" dirty="0" smtClean="0">
              <a:solidFill>
                <a:srgbClr val="C00000"/>
              </a:solidFill>
            </a:rPr>
            <a:t>The</a:t>
          </a:r>
          <a:r>
            <a:rPr lang="en-US" dirty="0" smtClean="0"/>
            <a:t> </a:t>
          </a:r>
          <a:r>
            <a:rPr lang="en-US" dirty="0" smtClean="0">
              <a:solidFill>
                <a:schemeClr val="tx1"/>
              </a:solidFill>
            </a:rPr>
            <a:t>students</a:t>
          </a:r>
          <a:endParaRPr lang="en-US" dirty="0">
            <a:solidFill>
              <a:schemeClr val="tx1"/>
            </a:solidFill>
          </a:endParaRPr>
        </a:p>
      </dgm:t>
    </dgm:pt>
    <dgm:pt modelId="{F360D951-AED8-4B85-B541-7ACF4751E15A}" type="parTrans" cxnId="{3F53D36F-1B4E-4F9E-B42B-C2E6D8499912}">
      <dgm:prSet/>
      <dgm:spPr/>
      <dgm:t>
        <a:bodyPr/>
        <a:lstStyle/>
        <a:p>
          <a:endParaRPr lang="en-US"/>
        </a:p>
      </dgm:t>
    </dgm:pt>
    <dgm:pt modelId="{D8395B68-47F7-452C-B3AB-177CBF7C0DDE}" type="sibTrans" cxnId="{3F53D36F-1B4E-4F9E-B42B-C2E6D8499912}">
      <dgm:prSet/>
      <dgm:spPr/>
      <dgm:t>
        <a:bodyPr/>
        <a:lstStyle/>
        <a:p>
          <a:endParaRPr lang="en-US"/>
        </a:p>
      </dgm:t>
    </dgm:pt>
    <dgm:pt modelId="{AB4D4F0A-941D-4165-A020-BF2D6EEF0373}" type="pres">
      <dgm:prSet presAssocID="{7097DC1C-4DD9-4DD4-9ECA-FE4CF6E45B9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B358097D-195F-40A7-AFB2-48E849FFD5D1}" type="pres">
      <dgm:prSet presAssocID="{7097DC1C-4DD9-4DD4-9ECA-FE4CF6E45B98}" presName="Name1" presStyleCnt="0"/>
      <dgm:spPr/>
    </dgm:pt>
    <dgm:pt modelId="{FCFFA19D-E6E5-4A78-8438-492BD54C4FE5}" type="pres">
      <dgm:prSet presAssocID="{7097DC1C-4DD9-4DD4-9ECA-FE4CF6E45B98}" presName="cycle" presStyleCnt="0"/>
      <dgm:spPr/>
    </dgm:pt>
    <dgm:pt modelId="{80781B12-2984-4078-8E37-0B5883DAC4F5}" type="pres">
      <dgm:prSet presAssocID="{7097DC1C-4DD9-4DD4-9ECA-FE4CF6E45B98}" presName="srcNode" presStyleLbl="node1" presStyleIdx="0" presStyleCnt="3"/>
      <dgm:spPr/>
    </dgm:pt>
    <dgm:pt modelId="{E882B49C-8DE1-4C9D-A30C-05E0B4BF4C97}" type="pres">
      <dgm:prSet presAssocID="{7097DC1C-4DD9-4DD4-9ECA-FE4CF6E45B98}" presName="conn" presStyleLbl="parChTrans1D2" presStyleIdx="0" presStyleCnt="1"/>
      <dgm:spPr/>
      <dgm:t>
        <a:bodyPr/>
        <a:lstStyle/>
        <a:p>
          <a:endParaRPr lang="en-US"/>
        </a:p>
      </dgm:t>
    </dgm:pt>
    <dgm:pt modelId="{641189FB-C64F-4E91-8AE4-70792B0CED8A}" type="pres">
      <dgm:prSet presAssocID="{7097DC1C-4DD9-4DD4-9ECA-FE4CF6E45B98}" presName="extraNode" presStyleLbl="node1" presStyleIdx="0" presStyleCnt="3"/>
      <dgm:spPr/>
    </dgm:pt>
    <dgm:pt modelId="{4992712B-1F34-4B61-BA1F-988790E08938}" type="pres">
      <dgm:prSet presAssocID="{7097DC1C-4DD9-4DD4-9ECA-FE4CF6E45B98}" presName="dstNode" presStyleLbl="node1" presStyleIdx="0" presStyleCnt="3"/>
      <dgm:spPr/>
    </dgm:pt>
    <dgm:pt modelId="{37534D4D-B452-43B0-A179-2FF6422242D1}" type="pres">
      <dgm:prSet presAssocID="{E5387062-8081-4FAA-9105-92E345649F8D}" presName="text_1" presStyleLbl="node1" presStyleIdx="0" presStyleCnt="3" custScaleX="60895" custScaleY="112507" custLinFactNeighborX="-150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E2D518-80FD-4546-B9C4-4722916DC73C}" type="pres">
      <dgm:prSet presAssocID="{E5387062-8081-4FAA-9105-92E345649F8D}" presName="accent_1" presStyleCnt="0"/>
      <dgm:spPr/>
    </dgm:pt>
    <dgm:pt modelId="{2BDE3CAE-A628-4DCA-B634-EC70E0365740}" type="pres">
      <dgm:prSet presAssocID="{E5387062-8081-4FAA-9105-92E345649F8D}" presName="accentRepeatNode" presStyleLbl="solidFgAcc1" presStyleIdx="0" presStyleCnt="3" custScaleX="223838" custScaleY="154700" custLinFactNeighborX="42800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795AE920-3133-49F3-A4F9-D7DEFE913AD5}" type="pres">
      <dgm:prSet presAssocID="{1D401747-71D1-4A6D-85DF-0644818A6EAF}" presName="text_2" presStyleLbl="node1" presStyleIdx="1" presStyleCnt="3" custScaleX="59341" custScaleY="115819" custLinFactNeighborX="-1895" custLinFactNeighborY="64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BB7263-190B-4F5E-90CB-39EFE18A0DB5}" type="pres">
      <dgm:prSet presAssocID="{1D401747-71D1-4A6D-85DF-0644818A6EAF}" presName="accent_2" presStyleCnt="0"/>
      <dgm:spPr/>
    </dgm:pt>
    <dgm:pt modelId="{54A981C5-D8E6-4441-8C63-758FA77B93B6}" type="pres">
      <dgm:prSet presAssocID="{1D401747-71D1-4A6D-85DF-0644818A6EAF}" presName="accentRepeatNode" presStyleLbl="solidFgAcc1" presStyleIdx="1" presStyleCnt="3" custScaleX="232518" custScaleY="141770" custLinFactNeighborX="45159" custLinFactNeighborY="9412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F1BC02CC-EE00-487F-909E-957F147A3D78}" type="pres">
      <dgm:prSet presAssocID="{6E8B2F54-3EBB-41E9-92E4-62192018C316}" presName="text_3" presStyleLbl="node1" presStyleIdx="2" presStyleCnt="3" custScaleX="66719" custScaleY="109195" custLinFactNeighborX="-4400" custLinFactNeighborY="117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53DB58-7666-4EBB-B85E-C10FEFDB4E41}" type="pres">
      <dgm:prSet presAssocID="{6E8B2F54-3EBB-41E9-92E4-62192018C316}" presName="accent_3" presStyleCnt="0"/>
      <dgm:spPr/>
    </dgm:pt>
    <dgm:pt modelId="{3AAEF366-7002-43CA-B677-EADF29FB8F47}" type="pres">
      <dgm:prSet presAssocID="{6E8B2F54-3EBB-41E9-92E4-62192018C316}" presName="accentRepeatNode" presStyleLbl="solidFgAcc1" presStyleIdx="2" presStyleCnt="3" custScaleX="227262" custScaleY="138526" custLinFactNeighborX="44512" custLinFactNeighborY="6848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</dgm:ptLst>
  <dgm:cxnLst>
    <dgm:cxn modelId="{6874CDB7-40B2-4A33-A16A-B0C1B60C3D29}" type="presOf" srcId="{DFB60D6E-5873-4F92-A90D-B140BFA3EA99}" destId="{E882B49C-8DE1-4C9D-A30C-05E0B4BF4C97}" srcOrd="0" destOrd="0" presId="urn:microsoft.com/office/officeart/2008/layout/VerticalCurvedList"/>
    <dgm:cxn modelId="{21F7B144-EB8D-4D89-9060-D9BBA115F9AC}" srcId="{7097DC1C-4DD9-4DD4-9ECA-FE4CF6E45B98}" destId="{E5387062-8081-4FAA-9105-92E345649F8D}" srcOrd="0" destOrd="0" parTransId="{332608AC-B9E0-498C-9743-1CAFF5CA20AE}" sibTransId="{DFB60D6E-5873-4F92-A90D-B140BFA3EA99}"/>
    <dgm:cxn modelId="{489BCB29-3CA7-4C0C-8D17-141F5378C0AF}" type="presOf" srcId="{1D401747-71D1-4A6D-85DF-0644818A6EAF}" destId="{795AE920-3133-49F3-A4F9-D7DEFE913AD5}" srcOrd="0" destOrd="0" presId="urn:microsoft.com/office/officeart/2008/layout/VerticalCurvedList"/>
    <dgm:cxn modelId="{3F53D36F-1B4E-4F9E-B42B-C2E6D8499912}" srcId="{7097DC1C-4DD9-4DD4-9ECA-FE4CF6E45B98}" destId="{6E8B2F54-3EBB-41E9-92E4-62192018C316}" srcOrd="2" destOrd="0" parTransId="{F360D951-AED8-4B85-B541-7ACF4751E15A}" sibTransId="{D8395B68-47F7-452C-B3AB-177CBF7C0DDE}"/>
    <dgm:cxn modelId="{889FB51F-609A-49AF-9AAA-48C9C978DC40}" srcId="{7097DC1C-4DD9-4DD4-9ECA-FE4CF6E45B98}" destId="{1D401747-71D1-4A6D-85DF-0644818A6EAF}" srcOrd="1" destOrd="0" parTransId="{F1C1597B-0EC3-4F2C-B9EE-50E12AFC3E4C}" sibTransId="{B532191C-E12E-43DC-9597-CD3FC50948FE}"/>
    <dgm:cxn modelId="{233F8096-0479-4299-B87B-C11EABB9B61E}" type="presOf" srcId="{E5387062-8081-4FAA-9105-92E345649F8D}" destId="{37534D4D-B452-43B0-A179-2FF6422242D1}" srcOrd="0" destOrd="0" presId="urn:microsoft.com/office/officeart/2008/layout/VerticalCurvedList"/>
    <dgm:cxn modelId="{9A3DE1E8-F76A-463F-B5D7-11ECBCC5C997}" type="presOf" srcId="{7097DC1C-4DD9-4DD4-9ECA-FE4CF6E45B98}" destId="{AB4D4F0A-941D-4165-A020-BF2D6EEF0373}" srcOrd="0" destOrd="0" presId="urn:microsoft.com/office/officeart/2008/layout/VerticalCurvedList"/>
    <dgm:cxn modelId="{B3875674-68EA-4D58-A30D-1C03B9EAE3E0}" type="presOf" srcId="{6E8B2F54-3EBB-41E9-92E4-62192018C316}" destId="{F1BC02CC-EE00-487F-909E-957F147A3D78}" srcOrd="0" destOrd="0" presId="urn:microsoft.com/office/officeart/2008/layout/VerticalCurvedList"/>
    <dgm:cxn modelId="{21A6A8D9-75E8-48DA-851F-74DD49C2B21F}" type="presParOf" srcId="{AB4D4F0A-941D-4165-A020-BF2D6EEF0373}" destId="{B358097D-195F-40A7-AFB2-48E849FFD5D1}" srcOrd="0" destOrd="0" presId="urn:microsoft.com/office/officeart/2008/layout/VerticalCurvedList"/>
    <dgm:cxn modelId="{75998CD5-6CBB-46DB-95AC-867797746125}" type="presParOf" srcId="{B358097D-195F-40A7-AFB2-48E849FFD5D1}" destId="{FCFFA19D-E6E5-4A78-8438-492BD54C4FE5}" srcOrd="0" destOrd="0" presId="urn:microsoft.com/office/officeart/2008/layout/VerticalCurvedList"/>
    <dgm:cxn modelId="{E95F6C7F-A68D-41C9-A3E5-1AF73C7288F1}" type="presParOf" srcId="{FCFFA19D-E6E5-4A78-8438-492BD54C4FE5}" destId="{80781B12-2984-4078-8E37-0B5883DAC4F5}" srcOrd="0" destOrd="0" presId="urn:microsoft.com/office/officeart/2008/layout/VerticalCurvedList"/>
    <dgm:cxn modelId="{766F0F41-3EF8-401C-B120-4B0C56B9345E}" type="presParOf" srcId="{FCFFA19D-E6E5-4A78-8438-492BD54C4FE5}" destId="{E882B49C-8DE1-4C9D-A30C-05E0B4BF4C97}" srcOrd="1" destOrd="0" presId="urn:microsoft.com/office/officeart/2008/layout/VerticalCurvedList"/>
    <dgm:cxn modelId="{6D4E5C6D-D33E-4CC8-B7E0-CCF0AA9D0941}" type="presParOf" srcId="{FCFFA19D-E6E5-4A78-8438-492BD54C4FE5}" destId="{641189FB-C64F-4E91-8AE4-70792B0CED8A}" srcOrd="2" destOrd="0" presId="urn:microsoft.com/office/officeart/2008/layout/VerticalCurvedList"/>
    <dgm:cxn modelId="{8DD018DB-4080-4AE7-80E8-54F358513A22}" type="presParOf" srcId="{FCFFA19D-E6E5-4A78-8438-492BD54C4FE5}" destId="{4992712B-1F34-4B61-BA1F-988790E08938}" srcOrd="3" destOrd="0" presId="urn:microsoft.com/office/officeart/2008/layout/VerticalCurvedList"/>
    <dgm:cxn modelId="{4F1F0B20-6AE5-4672-883D-33D9DA31DD2F}" type="presParOf" srcId="{B358097D-195F-40A7-AFB2-48E849FFD5D1}" destId="{37534D4D-B452-43B0-A179-2FF6422242D1}" srcOrd="1" destOrd="0" presId="urn:microsoft.com/office/officeart/2008/layout/VerticalCurvedList"/>
    <dgm:cxn modelId="{15E5EADD-E8ED-42F2-B16C-B64CE2F7A438}" type="presParOf" srcId="{B358097D-195F-40A7-AFB2-48E849FFD5D1}" destId="{F4E2D518-80FD-4546-B9C4-4722916DC73C}" srcOrd="2" destOrd="0" presId="urn:microsoft.com/office/officeart/2008/layout/VerticalCurvedList"/>
    <dgm:cxn modelId="{15AEFD07-849D-41C3-9FA5-0ABB69DD1B5E}" type="presParOf" srcId="{F4E2D518-80FD-4546-B9C4-4722916DC73C}" destId="{2BDE3CAE-A628-4DCA-B634-EC70E0365740}" srcOrd="0" destOrd="0" presId="urn:microsoft.com/office/officeart/2008/layout/VerticalCurvedList"/>
    <dgm:cxn modelId="{F4D15140-6DA4-4E3E-AE16-6AB58C567B14}" type="presParOf" srcId="{B358097D-195F-40A7-AFB2-48E849FFD5D1}" destId="{795AE920-3133-49F3-A4F9-D7DEFE913AD5}" srcOrd="3" destOrd="0" presId="urn:microsoft.com/office/officeart/2008/layout/VerticalCurvedList"/>
    <dgm:cxn modelId="{F7FFD860-4203-4EA1-9444-39FE487F378A}" type="presParOf" srcId="{B358097D-195F-40A7-AFB2-48E849FFD5D1}" destId="{D9BB7263-190B-4F5E-90CB-39EFE18A0DB5}" srcOrd="4" destOrd="0" presId="urn:microsoft.com/office/officeart/2008/layout/VerticalCurvedList"/>
    <dgm:cxn modelId="{9E9AF9CE-1BE0-4411-94D4-A8FBED120825}" type="presParOf" srcId="{D9BB7263-190B-4F5E-90CB-39EFE18A0DB5}" destId="{54A981C5-D8E6-4441-8C63-758FA77B93B6}" srcOrd="0" destOrd="0" presId="urn:microsoft.com/office/officeart/2008/layout/VerticalCurvedList"/>
    <dgm:cxn modelId="{D2E1D205-81BA-4284-B2FD-5551AAF235EE}" type="presParOf" srcId="{B358097D-195F-40A7-AFB2-48E849FFD5D1}" destId="{F1BC02CC-EE00-487F-909E-957F147A3D78}" srcOrd="5" destOrd="0" presId="urn:microsoft.com/office/officeart/2008/layout/VerticalCurvedList"/>
    <dgm:cxn modelId="{B20DE0F5-E4D7-4F9A-B447-7FDDF985E027}" type="presParOf" srcId="{B358097D-195F-40A7-AFB2-48E849FFD5D1}" destId="{DE53DB58-7666-4EBB-B85E-C10FEFDB4E41}" srcOrd="6" destOrd="0" presId="urn:microsoft.com/office/officeart/2008/layout/VerticalCurvedList"/>
    <dgm:cxn modelId="{23594C24-E81E-4F96-BB49-0C74E5965615}" type="presParOf" srcId="{DE53DB58-7666-4EBB-B85E-C10FEFDB4E41}" destId="{3AAEF366-7002-43CA-B677-EADF29FB8F4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47408A0-E825-4EC2-B3A4-176B18C7C7F4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B7CC64E-1C63-4ADD-8EA6-51563E5E930B}">
      <dgm:prSet phldrT="[Text]" custT="1"/>
      <dgm:spPr>
        <a:noFill/>
        <a:ln>
          <a:solidFill>
            <a:schemeClr val="tx1">
              <a:lumMod val="95000"/>
              <a:lumOff val="5000"/>
            </a:schemeClr>
          </a:solidFill>
        </a:ln>
      </dgm:spPr>
      <dgm:t>
        <a:bodyPr/>
        <a:lstStyle/>
        <a:p>
          <a:pPr algn="l"/>
          <a:r>
            <a:rPr lang="en-US" sz="3600" b="1" i="1" dirty="0" smtClean="0">
              <a:solidFill>
                <a:srgbClr val="002060"/>
              </a:solidFill>
            </a:rPr>
            <a:t>To say the definition of articles.</a:t>
          </a:r>
          <a:endParaRPr lang="en-US" sz="3600" b="1" i="1" dirty="0">
            <a:solidFill>
              <a:srgbClr val="002060"/>
            </a:solidFill>
          </a:endParaRPr>
        </a:p>
      </dgm:t>
    </dgm:pt>
    <dgm:pt modelId="{0554EED7-7405-4B38-8630-186103944EDC}" type="parTrans" cxnId="{B16B1227-E05A-4425-9093-821D9D99D5FC}">
      <dgm:prSet custT="1"/>
      <dgm:spPr>
        <a:noFill/>
      </dgm:spPr>
      <dgm:t>
        <a:bodyPr/>
        <a:lstStyle/>
        <a:p>
          <a:pPr algn="l"/>
          <a:endParaRPr lang="en-US" sz="400">
            <a:solidFill>
              <a:schemeClr val="tx1"/>
            </a:solidFill>
          </a:endParaRPr>
        </a:p>
      </dgm:t>
    </dgm:pt>
    <dgm:pt modelId="{B5DCC8FC-DCB1-4713-AA22-2D11C0F29BC6}" type="sibTrans" cxnId="{B16B1227-E05A-4425-9093-821D9D99D5FC}">
      <dgm:prSet/>
      <dgm:spPr/>
      <dgm:t>
        <a:bodyPr/>
        <a:lstStyle/>
        <a:p>
          <a:pPr algn="l"/>
          <a:endParaRPr lang="en-US" sz="1600"/>
        </a:p>
      </dgm:t>
    </dgm:pt>
    <dgm:pt modelId="{58CCBCD8-76F4-4563-AF6A-3A01B698B36B}">
      <dgm:prSet phldrT="[Text]" custT="1"/>
      <dgm:spPr>
        <a:noFill/>
        <a:ln>
          <a:solidFill>
            <a:schemeClr val="tx1">
              <a:lumMod val="95000"/>
              <a:lumOff val="5000"/>
            </a:schemeClr>
          </a:solidFill>
        </a:ln>
      </dgm:spPr>
      <dgm:t>
        <a:bodyPr/>
        <a:lstStyle/>
        <a:p>
          <a:pPr algn="l"/>
          <a:r>
            <a:rPr lang="en-US" sz="3600" b="1" i="1" dirty="0" smtClean="0">
              <a:solidFill>
                <a:srgbClr val="002060"/>
              </a:solidFill>
            </a:rPr>
            <a:t>To </a:t>
          </a:r>
          <a:r>
            <a:rPr lang="en-US" sz="3600" b="1" i="1" dirty="0" smtClean="0">
              <a:solidFill>
                <a:srgbClr val="002060"/>
              </a:solidFill>
            </a:rPr>
            <a:t>use various types </a:t>
          </a:r>
          <a:r>
            <a:rPr lang="en-US" sz="3600" b="1" i="1" dirty="0" smtClean="0">
              <a:solidFill>
                <a:srgbClr val="002060"/>
              </a:solidFill>
            </a:rPr>
            <a:t>of  articles.</a:t>
          </a:r>
          <a:endParaRPr lang="en-US" sz="3600" b="1" i="1" dirty="0">
            <a:solidFill>
              <a:srgbClr val="002060"/>
            </a:solidFill>
          </a:endParaRPr>
        </a:p>
      </dgm:t>
    </dgm:pt>
    <dgm:pt modelId="{0DC4E414-E779-4F57-A647-DE55C38CA2D1}" type="parTrans" cxnId="{6BBCE162-2BDE-4C26-B93F-AF460AE35822}">
      <dgm:prSet custT="1"/>
      <dgm:spPr>
        <a:noFill/>
      </dgm:spPr>
      <dgm:t>
        <a:bodyPr/>
        <a:lstStyle/>
        <a:p>
          <a:pPr algn="l"/>
          <a:endParaRPr lang="en-US" sz="700">
            <a:solidFill>
              <a:schemeClr val="tx1"/>
            </a:solidFill>
          </a:endParaRPr>
        </a:p>
      </dgm:t>
    </dgm:pt>
    <dgm:pt modelId="{7732A398-784C-49FD-888B-9F0127103B56}" type="sibTrans" cxnId="{6BBCE162-2BDE-4C26-B93F-AF460AE35822}">
      <dgm:prSet/>
      <dgm:spPr/>
      <dgm:t>
        <a:bodyPr/>
        <a:lstStyle/>
        <a:p>
          <a:pPr algn="l"/>
          <a:endParaRPr lang="en-US" sz="1600"/>
        </a:p>
      </dgm:t>
    </dgm:pt>
    <dgm:pt modelId="{978DEB02-7E9E-4C34-9363-1B71E16D3E2A}">
      <dgm:prSet phldrT="[Text]" custT="1"/>
      <dgm:spPr>
        <a:noFill/>
        <a:ln>
          <a:solidFill>
            <a:schemeClr val="tx1">
              <a:lumMod val="95000"/>
              <a:lumOff val="5000"/>
            </a:schemeClr>
          </a:solidFill>
        </a:ln>
      </dgm:spPr>
      <dgm:t>
        <a:bodyPr/>
        <a:lstStyle/>
        <a:p>
          <a:pPr algn="l"/>
          <a:r>
            <a:rPr lang="en-US" sz="3600" b="1" i="1" dirty="0" smtClean="0">
              <a:solidFill>
                <a:srgbClr val="002060"/>
              </a:solidFill>
            </a:rPr>
            <a:t>To explain the classification of articles.</a:t>
          </a:r>
          <a:endParaRPr lang="en-US" sz="3600" b="1" i="1" dirty="0">
            <a:solidFill>
              <a:srgbClr val="002060"/>
            </a:solidFill>
          </a:endParaRPr>
        </a:p>
      </dgm:t>
    </dgm:pt>
    <dgm:pt modelId="{C5FFBFF3-4346-489D-9538-C1562E793558}" type="parTrans" cxnId="{91CC04E4-0998-4F39-BD2B-3CFDC543711A}">
      <dgm:prSet custT="1"/>
      <dgm:spPr>
        <a:noFill/>
      </dgm:spPr>
      <dgm:t>
        <a:bodyPr/>
        <a:lstStyle/>
        <a:p>
          <a:pPr algn="l"/>
          <a:endParaRPr lang="en-US" sz="400">
            <a:solidFill>
              <a:schemeClr val="tx1"/>
            </a:solidFill>
          </a:endParaRPr>
        </a:p>
      </dgm:t>
    </dgm:pt>
    <dgm:pt modelId="{6938FD18-B211-4DC7-8C2E-0CA51BEB41A6}" type="sibTrans" cxnId="{91CC04E4-0998-4F39-BD2B-3CFDC543711A}">
      <dgm:prSet/>
      <dgm:spPr/>
      <dgm:t>
        <a:bodyPr/>
        <a:lstStyle/>
        <a:p>
          <a:pPr algn="l"/>
          <a:endParaRPr lang="en-US" sz="1600"/>
        </a:p>
      </dgm:t>
    </dgm:pt>
    <dgm:pt modelId="{7BB8A576-37FB-4AA8-AABB-FE8C2AA49985}">
      <dgm:prSet phldrT="[Text]" custT="1"/>
      <dgm:spPr>
        <a:solidFill>
          <a:schemeClr val="bg1"/>
        </a:solidFill>
        <a:ln>
          <a:solidFill>
            <a:schemeClr val="tx1">
              <a:lumMod val="95000"/>
              <a:lumOff val="5000"/>
            </a:schemeClr>
          </a:solidFill>
        </a:ln>
      </dgm:spPr>
      <dgm:t>
        <a:bodyPr/>
        <a:lstStyle/>
        <a:p>
          <a:pPr algn="l"/>
          <a:r>
            <a:rPr lang="en-US" sz="3600" b="0" i="1" dirty="0" smtClean="0">
              <a:solidFill>
                <a:schemeClr val="accent2">
                  <a:lumMod val="50000"/>
                </a:schemeClr>
              </a:solidFill>
              <a:latin typeface="Cooper Black" pitchFamily="18" charset="0"/>
            </a:rPr>
            <a:t>By the end of the lesson, learners will be able :</a:t>
          </a:r>
          <a:endParaRPr lang="en-US" sz="3600" b="0" i="1" dirty="0">
            <a:solidFill>
              <a:schemeClr val="accent2">
                <a:lumMod val="50000"/>
              </a:schemeClr>
            </a:solidFill>
            <a:latin typeface="Cooper Black" pitchFamily="18" charset="0"/>
          </a:endParaRPr>
        </a:p>
      </dgm:t>
    </dgm:pt>
    <dgm:pt modelId="{FE4424E0-1873-4B25-AC8E-C39E21D982D5}" type="parTrans" cxnId="{71BFC683-1CF0-476F-B700-FF6EEC4ED54A}">
      <dgm:prSet custT="1"/>
      <dgm:spPr/>
      <dgm:t>
        <a:bodyPr/>
        <a:lstStyle/>
        <a:p>
          <a:pPr algn="l"/>
          <a:endParaRPr lang="en-US" sz="700"/>
        </a:p>
      </dgm:t>
    </dgm:pt>
    <dgm:pt modelId="{B15D7667-D8A0-4957-8BD2-012A99C135FD}" type="sibTrans" cxnId="{71BFC683-1CF0-476F-B700-FF6EEC4ED54A}">
      <dgm:prSet/>
      <dgm:spPr/>
      <dgm:t>
        <a:bodyPr/>
        <a:lstStyle/>
        <a:p>
          <a:pPr algn="l"/>
          <a:endParaRPr lang="en-US" sz="1600"/>
        </a:p>
      </dgm:t>
    </dgm:pt>
    <dgm:pt modelId="{8971E8D3-AA6B-4C25-BC0A-D1280CB0D5E6}">
      <dgm:prSet phldrT="[Text]" phldr="1" custT="1"/>
      <dgm:spPr>
        <a:noFill/>
      </dgm:spPr>
      <dgm:t>
        <a:bodyPr/>
        <a:lstStyle/>
        <a:p>
          <a:pPr algn="l"/>
          <a:endParaRPr lang="en-US" sz="4800" dirty="0">
            <a:solidFill>
              <a:schemeClr val="tx1"/>
            </a:solidFill>
          </a:endParaRPr>
        </a:p>
      </dgm:t>
    </dgm:pt>
    <dgm:pt modelId="{14D774FB-B792-4181-846C-15F073C9A5CC}" type="sibTrans" cxnId="{779173CD-4DE0-4BEE-BFAC-515B78DA18C6}">
      <dgm:prSet/>
      <dgm:spPr/>
      <dgm:t>
        <a:bodyPr/>
        <a:lstStyle/>
        <a:p>
          <a:pPr algn="l"/>
          <a:endParaRPr lang="en-US" sz="1600"/>
        </a:p>
      </dgm:t>
    </dgm:pt>
    <dgm:pt modelId="{DA66287F-BC89-4028-BD9E-3DC1C9F70DF6}" type="parTrans" cxnId="{779173CD-4DE0-4BEE-BFAC-515B78DA18C6}">
      <dgm:prSet/>
      <dgm:spPr/>
      <dgm:t>
        <a:bodyPr/>
        <a:lstStyle/>
        <a:p>
          <a:pPr algn="l"/>
          <a:endParaRPr lang="en-US" sz="1600"/>
        </a:p>
      </dgm:t>
    </dgm:pt>
    <dgm:pt modelId="{8689F75D-9B4F-47EB-A4FC-5A2B19805BDE}" type="pres">
      <dgm:prSet presAssocID="{B47408A0-E825-4EC2-B3A4-176B18C7C7F4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A2DED02-F713-4334-BAB6-9609546A3514}" type="pres">
      <dgm:prSet presAssocID="{8971E8D3-AA6B-4C25-BC0A-D1280CB0D5E6}" presName="root1" presStyleCnt="0"/>
      <dgm:spPr/>
    </dgm:pt>
    <dgm:pt modelId="{300F1550-63B9-4DE1-9E1A-D89CD969A37C}" type="pres">
      <dgm:prSet presAssocID="{8971E8D3-AA6B-4C25-BC0A-D1280CB0D5E6}" presName="LevelOneTextNode" presStyleLbl="node0" presStyleIdx="0" presStyleCnt="1" custScaleX="179306" custScaleY="54023" custLinFactNeighborX="10466" custLinFactNeighborY="109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A4D0CDE-5762-4D3B-8DF5-ABD72E854FFE}" type="pres">
      <dgm:prSet presAssocID="{8971E8D3-AA6B-4C25-BC0A-D1280CB0D5E6}" presName="level2hierChild" presStyleCnt="0"/>
      <dgm:spPr/>
    </dgm:pt>
    <dgm:pt modelId="{53131934-B8A1-4290-9034-021E96D8F898}" type="pres">
      <dgm:prSet presAssocID="{FE4424E0-1873-4B25-AC8E-C39E21D982D5}" presName="conn2-1" presStyleLbl="parChTrans1D2" presStyleIdx="0" presStyleCnt="4"/>
      <dgm:spPr/>
      <dgm:t>
        <a:bodyPr/>
        <a:lstStyle/>
        <a:p>
          <a:endParaRPr lang="en-US"/>
        </a:p>
      </dgm:t>
    </dgm:pt>
    <dgm:pt modelId="{A7BA624E-E208-46C0-A10D-0C399C3ED8AA}" type="pres">
      <dgm:prSet presAssocID="{FE4424E0-1873-4B25-AC8E-C39E21D982D5}" presName="connTx" presStyleLbl="parChTrans1D2" presStyleIdx="0" presStyleCnt="4"/>
      <dgm:spPr/>
      <dgm:t>
        <a:bodyPr/>
        <a:lstStyle/>
        <a:p>
          <a:endParaRPr lang="en-US"/>
        </a:p>
      </dgm:t>
    </dgm:pt>
    <dgm:pt modelId="{092AC1CA-A8D7-4CBA-AE69-01B6FAA82B7D}" type="pres">
      <dgm:prSet presAssocID="{7BB8A576-37FB-4AA8-AABB-FE8C2AA49985}" presName="root2" presStyleCnt="0"/>
      <dgm:spPr/>
    </dgm:pt>
    <dgm:pt modelId="{10886D25-11FE-4832-B378-1D8928C9D4CA}" type="pres">
      <dgm:prSet presAssocID="{7BB8A576-37FB-4AA8-AABB-FE8C2AA49985}" presName="LevelTwoTextNode" presStyleLbl="node2" presStyleIdx="0" presStyleCnt="4" custScaleX="141194" custScale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057B859-00BF-4B50-B364-CA9AC6759A77}" type="pres">
      <dgm:prSet presAssocID="{7BB8A576-37FB-4AA8-AABB-FE8C2AA49985}" presName="level3hierChild" presStyleCnt="0"/>
      <dgm:spPr/>
    </dgm:pt>
    <dgm:pt modelId="{9203F735-2F9F-4627-81F6-324CE977E184}" type="pres">
      <dgm:prSet presAssocID="{0554EED7-7405-4B38-8630-186103944EDC}" presName="conn2-1" presStyleLbl="parChTrans1D2" presStyleIdx="1" presStyleCnt="4"/>
      <dgm:spPr/>
      <dgm:t>
        <a:bodyPr/>
        <a:lstStyle/>
        <a:p>
          <a:endParaRPr lang="en-US"/>
        </a:p>
      </dgm:t>
    </dgm:pt>
    <dgm:pt modelId="{9FF62142-E682-406E-92C9-E2174A94F544}" type="pres">
      <dgm:prSet presAssocID="{0554EED7-7405-4B38-8630-186103944EDC}" presName="connTx" presStyleLbl="parChTrans1D2" presStyleIdx="1" presStyleCnt="4"/>
      <dgm:spPr/>
      <dgm:t>
        <a:bodyPr/>
        <a:lstStyle/>
        <a:p>
          <a:endParaRPr lang="en-US"/>
        </a:p>
      </dgm:t>
    </dgm:pt>
    <dgm:pt modelId="{A710BEAD-B62E-4EEB-834A-F60CA0F80C84}" type="pres">
      <dgm:prSet presAssocID="{7B7CC64E-1C63-4ADD-8EA6-51563E5E930B}" presName="root2" presStyleCnt="0"/>
      <dgm:spPr/>
    </dgm:pt>
    <dgm:pt modelId="{B0EAB5CC-C6D8-4C1F-A0C4-54887E410CEA}" type="pres">
      <dgm:prSet presAssocID="{7B7CC64E-1C63-4ADD-8EA6-51563E5E930B}" presName="LevelTwoTextNode" presStyleLbl="node2" presStyleIdx="1" presStyleCnt="4" custScaleX="136006" custScaleY="9469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EA9D3F6-D526-479D-875F-E55578D5D445}" type="pres">
      <dgm:prSet presAssocID="{7B7CC64E-1C63-4ADD-8EA6-51563E5E930B}" presName="level3hierChild" presStyleCnt="0"/>
      <dgm:spPr/>
    </dgm:pt>
    <dgm:pt modelId="{1C527587-918F-4F18-A19B-36B1E67F58DB}" type="pres">
      <dgm:prSet presAssocID="{C5FFBFF3-4346-489D-9538-C1562E793558}" presName="conn2-1" presStyleLbl="parChTrans1D2" presStyleIdx="2" presStyleCnt="4"/>
      <dgm:spPr/>
      <dgm:t>
        <a:bodyPr/>
        <a:lstStyle/>
        <a:p>
          <a:endParaRPr lang="en-US"/>
        </a:p>
      </dgm:t>
    </dgm:pt>
    <dgm:pt modelId="{800E6860-7A2F-4512-B37F-5D084230652A}" type="pres">
      <dgm:prSet presAssocID="{C5FFBFF3-4346-489D-9538-C1562E793558}" presName="connTx" presStyleLbl="parChTrans1D2" presStyleIdx="2" presStyleCnt="4"/>
      <dgm:spPr/>
      <dgm:t>
        <a:bodyPr/>
        <a:lstStyle/>
        <a:p>
          <a:endParaRPr lang="en-US"/>
        </a:p>
      </dgm:t>
    </dgm:pt>
    <dgm:pt modelId="{784A5957-9105-4254-93C8-DEA08106EF55}" type="pres">
      <dgm:prSet presAssocID="{978DEB02-7E9E-4C34-9363-1B71E16D3E2A}" presName="root2" presStyleCnt="0"/>
      <dgm:spPr/>
    </dgm:pt>
    <dgm:pt modelId="{99073B50-64AE-4187-8FB6-84CBAA6C018E}" type="pres">
      <dgm:prSet presAssocID="{978DEB02-7E9E-4C34-9363-1B71E16D3E2A}" presName="LevelTwoTextNode" presStyleLbl="node2" presStyleIdx="2" presStyleCnt="4" custScaleX="136006" custScaleY="9245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2487782-6619-4587-B8E6-5C0452945806}" type="pres">
      <dgm:prSet presAssocID="{978DEB02-7E9E-4C34-9363-1B71E16D3E2A}" presName="level3hierChild" presStyleCnt="0"/>
      <dgm:spPr/>
    </dgm:pt>
    <dgm:pt modelId="{4265BF8A-FC96-46D0-9B85-FB2EB63E82C0}" type="pres">
      <dgm:prSet presAssocID="{0DC4E414-E779-4F57-A647-DE55C38CA2D1}" presName="conn2-1" presStyleLbl="parChTrans1D2" presStyleIdx="3" presStyleCnt="4"/>
      <dgm:spPr/>
      <dgm:t>
        <a:bodyPr/>
        <a:lstStyle/>
        <a:p>
          <a:endParaRPr lang="en-US"/>
        </a:p>
      </dgm:t>
    </dgm:pt>
    <dgm:pt modelId="{C98008DF-D297-4FAC-824C-F12B970814D9}" type="pres">
      <dgm:prSet presAssocID="{0DC4E414-E779-4F57-A647-DE55C38CA2D1}" presName="connTx" presStyleLbl="parChTrans1D2" presStyleIdx="3" presStyleCnt="4"/>
      <dgm:spPr/>
      <dgm:t>
        <a:bodyPr/>
        <a:lstStyle/>
        <a:p>
          <a:endParaRPr lang="en-US"/>
        </a:p>
      </dgm:t>
    </dgm:pt>
    <dgm:pt modelId="{453BEBEB-0F58-4A8B-B860-4A1BFD783B02}" type="pres">
      <dgm:prSet presAssocID="{58CCBCD8-76F4-4563-AF6A-3A01B698B36B}" presName="root2" presStyleCnt="0"/>
      <dgm:spPr/>
    </dgm:pt>
    <dgm:pt modelId="{FC0FD999-D4A6-4EB1-89CB-AADA7A389063}" type="pres">
      <dgm:prSet presAssocID="{58CCBCD8-76F4-4563-AF6A-3A01B698B36B}" presName="LevelTwoTextNode" presStyleLbl="node2" presStyleIdx="3" presStyleCnt="4" custScaleX="136006" custScaleY="9245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86D9232-13DF-447D-A356-69688EB12B9E}" type="pres">
      <dgm:prSet presAssocID="{58CCBCD8-76F4-4563-AF6A-3A01B698B36B}" presName="level3hierChild" presStyleCnt="0"/>
      <dgm:spPr/>
    </dgm:pt>
  </dgm:ptLst>
  <dgm:cxnLst>
    <dgm:cxn modelId="{17F73ABC-6F24-457A-B76A-B4BEDA49BAAE}" type="presOf" srcId="{0DC4E414-E779-4F57-A647-DE55C38CA2D1}" destId="{C98008DF-D297-4FAC-824C-F12B970814D9}" srcOrd="1" destOrd="0" presId="urn:microsoft.com/office/officeart/2008/layout/HorizontalMultiLevelHierarchy"/>
    <dgm:cxn modelId="{6BBCE162-2BDE-4C26-B93F-AF460AE35822}" srcId="{8971E8D3-AA6B-4C25-BC0A-D1280CB0D5E6}" destId="{58CCBCD8-76F4-4563-AF6A-3A01B698B36B}" srcOrd="3" destOrd="0" parTransId="{0DC4E414-E779-4F57-A647-DE55C38CA2D1}" sibTransId="{7732A398-784C-49FD-888B-9F0127103B56}"/>
    <dgm:cxn modelId="{570E0252-E250-4390-9720-FEF9A3F608A3}" type="presOf" srcId="{B47408A0-E825-4EC2-B3A4-176B18C7C7F4}" destId="{8689F75D-9B4F-47EB-A4FC-5A2B19805BDE}" srcOrd="0" destOrd="0" presId="urn:microsoft.com/office/officeart/2008/layout/HorizontalMultiLevelHierarchy"/>
    <dgm:cxn modelId="{0131D818-DDC3-44FD-809D-5C7E705228CF}" type="presOf" srcId="{978DEB02-7E9E-4C34-9363-1B71E16D3E2A}" destId="{99073B50-64AE-4187-8FB6-84CBAA6C018E}" srcOrd="0" destOrd="0" presId="urn:microsoft.com/office/officeart/2008/layout/HorizontalMultiLevelHierarchy"/>
    <dgm:cxn modelId="{8272A09D-B247-4336-8963-2C5D3CC63F71}" type="presOf" srcId="{C5FFBFF3-4346-489D-9538-C1562E793558}" destId="{1C527587-918F-4F18-A19B-36B1E67F58DB}" srcOrd="0" destOrd="0" presId="urn:microsoft.com/office/officeart/2008/layout/HorizontalMultiLevelHierarchy"/>
    <dgm:cxn modelId="{71BFC683-1CF0-476F-B700-FF6EEC4ED54A}" srcId="{8971E8D3-AA6B-4C25-BC0A-D1280CB0D5E6}" destId="{7BB8A576-37FB-4AA8-AABB-FE8C2AA49985}" srcOrd="0" destOrd="0" parTransId="{FE4424E0-1873-4B25-AC8E-C39E21D982D5}" sibTransId="{B15D7667-D8A0-4957-8BD2-012A99C135FD}"/>
    <dgm:cxn modelId="{3D499971-9434-4BCC-A08E-C975CD9110C5}" type="presOf" srcId="{0554EED7-7405-4B38-8630-186103944EDC}" destId="{9FF62142-E682-406E-92C9-E2174A94F544}" srcOrd="1" destOrd="0" presId="urn:microsoft.com/office/officeart/2008/layout/HorizontalMultiLevelHierarchy"/>
    <dgm:cxn modelId="{9010CF2C-A140-47D4-ACB5-10024D29B205}" type="presOf" srcId="{FE4424E0-1873-4B25-AC8E-C39E21D982D5}" destId="{53131934-B8A1-4290-9034-021E96D8F898}" srcOrd="0" destOrd="0" presId="urn:microsoft.com/office/officeart/2008/layout/HorizontalMultiLevelHierarchy"/>
    <dgm:cxn modelId="{FD5A3C6A-755F-4478-B477-8E4E1D72F798}" type="presOf" srcId="{58CCBCD8-76F4-4563-AF6A-3A01B698B36B}" destId="{FC0FD999-D4A6-4EB1-89CB-AADA7A389063}" srcOrd="0" destOrd="0" presId="urn:microsoft.com/office/officeart/2008/layout/HorizontalMultiLevelHierarchy"/>
    <dgm:cxn modelId="{608F3C6E-DCCF-428A-B505-AC1F3BEC6FDE}" type="presOf" srcId="{7B7CC64E-1C63-4ADD-8EA6-51563E5E930B}" destId="{B0EAB5CC-C6D8-4C1F-A0C4-54887E410CEA}" srcOrd="0" destOrd="0" presId="urn:microsoft.com/office/officeart/2008/layout/HorizontalMultiLevelHierarchy"/>
    <dgm:cxn modelId="{A9777E02-4B74-4E66-A395-D09D34EF0529}" type="presOf" srcId="{8971E8D3-AA6B-4C25-BC0A-D1280CB0D5E6}" destId="{300F1550-63B9-4DE1-9E1A-D89CD969A37C}" srcOrd="0" destOrd="0" presId="urn:microsoft.com/office/officeart/2008/layout/HorizontalMultiLevelHierarchy"/>
    <dgm:cxn modelId="{B9F4762A-6F88-4067-BD8C-685990F766ED}" type="presOf" srcId="{0DC4E414-E779-4F57-A647-DE55C38CA2D1}" destId="{4265BF8A-FC96-46D0-9B85-FB2EB63E82C0}" srcOrd="0" destOrd="0" presId="urn:microsoft.com/office/officeart/2008/layout/HorizontalMultiLevelHierarchy"/>
    <dgm:cxn modelId="{B16B1227-E05A-4425-9093-821D9D99D5FC}" srcId="{8971E8D3-AA6B-4C25-BC0A-D1280CB0D5E6}" destId="{7B7CC64E-1C63-4ADD-8EA6-51563E5E930B}" srcOrd="1" destOrd="0" parTransId="{0554EED7-7405-4B38-8630-186103944EDC}" sibTransId="{B5DCC8FC-DCB1-4713-AA22-2D11C0F29BC6}"/>
    <dgm:cxn modelId="{26ABC001-EB09-42EA-87F3-E91B7C200449}" type="presOf" srcId="{FE4424E0-1873-4B25-AC8E-C39E21D982D5}" destId="{A7BA624E-E208-46C0-A10D-0C399C3ED8AA}" srcOrd="1" destOrd="0" presId="urn:microsoft.com/office/officeart/2008/layout/HorizontalMultiLevelHierarchy"/>
    <dgm:cxn modelId="{DF9B6C23-41FC-4182-A5E3-09E141CDE739}" type="presOf" srcId="{7BB8A576-37FB-4AA8-AABB-FE8C2AA49985}" destId="{10886D25-11FE-4832-B378-1D8928C9D4CA}" srcOrd="0" destOrd="0" presId="urn:microsoft.com/office/officeart/2008/layout/HorizontalMultiLevelHierarchy"/>
    <dgm:cxn modelId="{91CC04E4-0998-4F39-BD2B-3CFDC543711A}" srcId="{8971E8D3-AA6B-4C25-BC0A-D1280CB0D5E6}" destId="{978DEB02-7E9E-4C34-9363-1B71E16D3E2A}" srcOrd="2" destOrd="0" parTransId="{C5FFBFF3-4346-489D-9538-C1562E793558}" sibTransId="{6938FD18-B211-4DC7-8C2E-0CA51BEB41A6}"/>
    <dgm:cxn modelId="{08BF2274-7354-41D2-B4EC-B9F8F52683BD}" type="presOf" srcId="{0554EED7-7405-4B38-8630-186103944EDC}" destId="{9203F735-2F9F-4627-81F6-324CE977E184}" srcOrd="0" destOrd="0" presId="urn:microsoft.com/office/officeart/2008/layout/HorizontalMultiLevelHierarchy"/>
    <dgm:cxn modelId="{5F2DDFEB-6926-407D-9B1B-6BCCB07F50D1}" type="presOf" srcId="{C5FFBFF3-4346-489D-9538-C1562E793558}" destId="{800E6860-7A2F-4512-B37F-5D084230652A}" srcOrd="1" destOrd="0" presId="urn:microsoft.com/office/officeart/2008/layout/HorizontalMultiLevelHierarchy"/>
    <dgm:cxn modelId="{779173CD-4DE0-4BEE-BFAC-515B78DA18C6}" srcId="{B47408A0-E825-4EC2-B3A4-176B18C7C7F4}" destId="{8971E8D3-AA6B-4C25-BC0A-D1280CB0D5E6}" srcOrd="0" destOrd="0" parTransId="{DA66287F-BC89-4028-BD9E-3DC1C9F70DF6}" sibTransId="{14D774FB-B792-4181-846C-15F073C9A5CC}"/>
    <dgm:cxn modelId="{5D603A41-AE3B-4EA2-A7EE-4A8571C44138}" type="presParOf" srcId="{8689F75D-9B4F-47EB-A4FC-5A2B19805BDE}" destId="{BA2DED02-F713-4334-BAB6-9609546A3514}" srcOrd="0" destOrd="0" presId="urn:microsoft.com/office/officeart/2008/layout/HorizontalMultiLevelHierarchy"/>
    <dgm:cxn modelId="{3F0BDA9B-571D-4040-84A3-86B65483121E}" type="presParOf" srcId="{BA2DED02-F713-4334-BAB6-9609546A3514}" destId="{300F1550-63B9-4DE1-9E1A-D89CD969A37C}" srcOrd="0" destOrd="0" presId="urn:microsoft.com/office/officeart/2008/layout/HorizontalMultiLevelHierarchy"/>
    <dgm:cxn modelId="{99A8406E-B06E-4813-9666-25337C601492}" type="presParOf" srcId="{BA2DED02-F713-4334-BAB6-9609546A3514}" destId="{FA4D0CDE-5762-4D3B-8DF5-ABD72E854FFE}" srcOrd="1" destOrd="0" presId="urn:microsoft.com/office/officeart/2008/layout/HorizontalMultiLevelHierarchy"/>
    <dgm:cxn modelId="{0B96AC4B-8972-4B32-A5DB-D31304679EF5}" type="presParOf" srcId="{FA4D0CDE-5762-4D3B-8DF5-ABD72E854FFE}" destId="{53131934-B8A1-4290-9034-021E96D8F898}" srcOrd="0" destOrd="0" presId="urn:microsoft.com/office/officeart/2008/layout/HorizontalMultiLevelHierarchy"/>
    <dgm:cxn modelId="{1D64448A-FA57-4D7D-A64D-AA0635BE7941}" type="presParOf" srcId="{53131934-B8A1-4290-9034-021E96D8F898}" destId="{A7BA624E-E208-46C0-A10D-0C399C3ED8AA}" srcOrd="0" destOrd="0" presId="urn:microsoft.com/office/officeart/2008/layout/HorizontalMultiLevelHierarchy"/>
    <dgm:cxn modelId="{D172DCA4-8AFB-4564-9F83-6089FD4A8A1F}" type="presParOf" srcId="{FA4D0CDE-5762-4D3B-8DF5-ABD72E854FFE}" destId="{092AC1CA-A8D7-4CBA-AE69-01B6FAA82B7D}" srcOrd="1" destOrd="0" presId="urn:microsoft.com/office/officeart/2008/layout/HorizontalMultiLevelHierarchy"/>
    <dgm:cxn modelId="{AB62F756-C79A-4370-8FAA-78F63EEE0651}" type="presParOf" srcId="{092AC1CA-A8D7-4CBA-AE69-01B6FAA82B7D}" destId="{10886D25-11FE-4832-B378-1D8928C9D4CA}" srcOrd="0" destOrd="0" presId="urn:microsoft.com/office/officeart/2008/layout/HorizontalMultiLevelHierarchy"/>
    <dgm:cxn modelId="{20B49E5A-0BCA-472A-91B5-74B54266C984}" type="presParOf" srcId="{092AC1CA-A8D7-4CBA-AE69-01B6FAA82B7D}" destId="{E057B859-00BF-4B50-B364-CA9AC6759A77}" srcOrd="1" destOrd="0" presId="urn:microsoft.com/office/officeart/2008/layout/HorizontalMultiLevelHierarchy"/>
    <dgm:cxn modelId="{5DA4D27B-8641-40D3-9F55-4FEBDD26F500}" type="presParOf" srcId="{FA4D0CDE-5762-4D3B-8DF5-ABD72E854FFE}" destId="{9203F735-2F9F-4627-81F6-324CE977E184}" srcOrd="2" destOrd="0" presId="urn:microsoft.com/office/officeart/2008/layout/HorizontalMultiLevelHierarchy"/>
    <dgm:cxn modelId="{D159B39B-DE44-4564-958C-B05B384DFDF5}" type="presParOf" srcId="{9203F735-2F9F-4627-81F6-324CE977E184}" destId="{9FF62142-E682-406E-92C9-E2174A94F544}" srcOrd="0" destOrd="0" presId="urn:microsoft.com/office/officeart/2008/layout/HorizontalMultiLevelHierarchy"/>
    <dgm:cxn modelId="{6CAF3690-719C-4732-9346-058891E3337D}" type="presParOf" srcId="{FA4D0CDE-5762-4D3B-8DF5-ABD72E854FFE}" destId="{A710BEAD-B62E-4EEB-834A-F60CA0F80C84}" srcOrd="3" destOrd="0" presId="urn:microsoft.com/office/officeart/2008/layout/HorizontalMultiLevelHierarchy"/>
    <dgm:cxn modelId="{FC6C3EF3-E2DF-4645-BF9A-8F14A362DFC1}" type="presParOf" srcId="{A710BEAD-B62E-4EEB-834A-F60CA0F80C84}" destId="{B0EAB5CC-C6D8-4C1F-A0C4-54887E410CEA}" srcOrd="0" destOrd="0" presId="urn:microsoft.com/office/officeart/2008/layout/HorizontalMultiLevelHierarchy"/>
    <dgm:cxn modelId="{AB6072E1-5869-448D-9F1F-A481778A854E}" type="presParOf" srcId="{A710BEAD-B62E-4EEB-834A-F60CA0F80C84}" destId="{DEA9D3F6-D526-479D-875F-E55578D5D445}" srcOrd="1" destOrd="0" presId="urn:microsoft.com/office/officeart/2008/layout/HorizontalMultiLevelHierarchy"/>
    <dgm:cxn modelId="{5D99F8EE-39CE-4D4C-BFEF-C4321D4AAC9A}" type="presParOf" srcId="{FA4D0CDE-5762-4D3B-8DF5-ABD72E854FFE}" destId="{1C527587-918F-4F18-A19B-36B1E67F58DB}" srcOrd="4" destOrd="0" presId="urn:microsoft.com/office/officeart/2008/layout/HorizontalMultiLevelHierarchy"/>
    <dgm:cxn modelId="{96C3BF20-D8F4-4764-AD16-ABDA5480D2C0}" type="presParOf" srcId="{1C527587-918F-4F18-A19B-36B1E67F58DB}" destId="{800E6860-7A2F-4512-B37F-5D084230652A}" srcOrd="0" destOrd="0" presId="urn:microsoft.com/office/officeart/2008/layout/HorizontalMultiLevelHierarchy"/>
    <dgm:cxn modelId="{D02DF287-1158-4DF0-827A-16E289164CE4}" type="presParOf" srcId="{FA4D0CDE-5762-4D3B-8DF5-ABD72E854FFE}" destId="{784A5957-9105-4254-93C8-DEA08106EF55}" srcOrd="5" destOrd="0" presId="urn:microsoft.com/office/officeart/2008/layout/HorizontalMultiLevelHierarchy"/>
    <dgm:cxn modelId="{6B860DB4-F142-4F36-B38B-8425E75E2BAA}" type="presParOf" srcId="{784A5957-9105-4254-93C8-DEA08106EF55}" destId="{99073B50-64AE-4187-8FB6-84CBAA6C018E}" srcOrd="0" destOrd="0" presId="urn:microsoft.com/office/officeart/2008/layout/HorizontalMultiLevelHierarchy"/>
    <dgm:cxn modelId="{F2196209-ED5E-4A4D-9764-A4911BA4086B}" type="presParOf" srcId="{784A5957-9105-4254-93C8-DEA08106EF55}" destId="{82487782-6619-4587-B8E6-5C0452945806}" srcOrd="1" destOrd="0" presId="urn:microsoft.com/office/officeart/2008/layout/HorizontalMultiLevelHierarchy"/>
    <dgm:cxn modelId="{8CA52169-C29A-4106-A637-CA6975002210}" type="presParOf" srcId="{FA4D0CDE-5762-4D3B-8DF5-ABD72E854FFE}" destId="{4265BF8A-FC96-46D0-9B85-FB2EB63E82C0}" srcOrd="6" destOrd="0" presId="urn:microsoft.com/office/officeart/2008/layout/HorizontalMultiLevelHierarchy"/>
    <dgm:cxn modelId="{C47C89D2-77C2-48AC-B434-8063C2FAEFA0}" type="presParOf" srcId="{4265BF8A-FC96-46D0-9B85-FB2EB63E82C0}" destId="{C98008DF-D297-4FAC-824C-F12B970814D9}" srcOrd="0" destOrd="0" presId="urn:microsoft.com/office/officeart/2008/layout/HorizontalMultiLevelHierarchy"/>
    <dgm:cxn modelId="{AA667D94-75D2-4857-83D7-D65FB1E9C57D}" type="presParOf" srcId="{FA4D0CDE-5762-4D3B-8DF5-ABD72E854FFE}" destId="{453BEBEB-0F58-4A8B-B860-4A1BFD783B02}" srcOrd="7" destOrd="0" presId="urn:microsoft.com/office/officeart/2008/layout/HorizontalMultiLevelHierarchy"/>
    <dgm:cxn modelId="{24CB927C-F090-4DAE-83DD-E608C517B78E}" type="presParOf" srcId="{453BEBEB-0F58-4A8B-B860-4A1BFD783B02}" destId="{FC0FD999-D4A6-4EB1-89CB-AADA7A389063}" srcOrd="0" destOrd="0" presId="urn:microsoft.com/office/officeart/2008/layout/HorizontalMultiLevelHierarchy"/>
    <dgm:cxn modelId="{C62AE61C-3F66-4F0C-A8A0-23E62FA1EDDE}" type="presParOf" srcId="{453BEBEB-0F58-4A8B-B860-4A1BFD783B02}" destId="{386D9232-13DF-447D-A356-69688EB12B9E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C89272F-6AF4-407D-8A7B-23028ED574CE}" type="doc">
      <dgm:prSet loTypeId="urn:microsoft.com/office/officeart/2009/layout/CirclePicture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D2903CD-6065-4662-9E00-61EE60A0D31F}">
      <dgm:prSet phldrT="[Text]"/>
      <dgm:spPr/>
      <dgm:t>
        <a:bodyPr/>
        <a:lstStyle/>
        <a:p>
          <a:pPr algn="ctr"/>
          <a:endParaRPr lang="en-US" dirty="0"/>
        </a:p>
      </dgm:t>
    </dgm:pt>
    <dgm:pt modelId="{320B51B1-AEE8-49B0-81A6-2188A94612AE}" type="parTrans" cxnId="{C83A80E2-B2D2-486E-A2A9-604C84C13476}">
      <dgm:prSet/>
      <dgm:spPr/>
      <dgm:t>
        <a:bodyPr/>
        <a:lstStyle/>
        <a:p>
          <a:pPr algn="ctr"/>
          <a:endParaRPr lang="en-US"/>
        </a:p>
      </dgm:t>
    </dgm:pt>
    <dgm:pt modelId="{75535C17-05BB-4631-B6BB-B48C087CC816}" type="sibTrans" cxnId="{C83A80E2-B2D2-486E-A2A9-604C84C13476}">
      <dgm:prSet/>
      <dgm:spPr/>
      <dgm:t>
        <a:bodyPr/>
        <a:lstStyle/>
        <a:p>
          <a:pPr algn="ctr"/>
          <a:endParaRPr lang="en-US"/>
        </a:p>
      </dgm:t>
    </dgm:pt>
    <dgm:pt modelId="{A78636CF-E486-4373-B88A-C54A3CD73AD1}">
      <dgm:prSet phldrT="[Text]" phldr="1"/>
      <dgm:spPr/>
      <dgm:t>
        <a:bodyPr/>
        <a:lstStyle/>
        <a:p>
          <a:pPr algn="ctr"/>
          <a:endParaRPr lang="en-US" dirty="0"/>
        </a:p>
      </dgm:t>
    </dgm:pt>
    <dgm:pt modelId="{19892B8B-A63E-4372-85C5-2572C84AE662}" type="parTrans" cxnId="{6BB0E653-7938-462A-9FFE-1ADC520FE0E4}">
      <dgm:prSet/>
      <dgm:spPr/>
      <dgm:t>
        <a:bodyPr/>
        <a:lstStyle/>
        <a:p>
          <a:pPr algn="ctr"/>
          <a:endParaRPr lang="en-US"/>
        </a:p>
      </dgm:t>
    </dgm:pt>
    <dgm:pt modelId="{79E8F464-CFBD-4D3F-ABDB-99FD820758F0}" type="sibTrans" cxnId="{6BB0E653-7938-462A-9FFE-1ADC520FE0E4}">
      <dgm:prSet/>
      <dgm:spPr/>
      <dgm:t>
        <a:bodyPr/>
        <a:lstStyle/>
        <a:p>
          <a:pPr algn="ctr"/>
          <a:endParaRPr lang="en-US"/>
        </a:p>
      </dgm:t>
    </dgm:pt>
    <dgm:pt modelId="{96EEEB99-898F-4975-98D2-D41C44A44DAD}">
      <dgm:prSet phldrT="[Text]" phldr="1"/>
      <dgm:spPr/>
      <dgm:t>
        <a:bodyPr/>
        <a:lstStyle/>
        <a:p>
          <a:pPr algn="ctr"/>
          <a:endParaRPr lang="en-US"/>
        </a:p>
      </dgm:t>
    </dgm:pt>
    <dgm:pt modelId="{6F7E2008-DD6F-42CD-BB0C-D0C212EE6AEE}" type="parTrans" cxnId="{29902CFF-2A06-4470-85D1-7F64D0FF3D01}">
      <dgm:prSet/>
      <dgm:spPr/>
      <dgm:t>
        <a:bodyPr/>
        <a:lstStyle/>
        <a:p>
          <a:pPr algn="ctr"/>
          <a:endParaRPr lang="en-US"/>
        </a:p>
      </dgm:t>
    </dgm:pt>
    <dgm:pt modelId="{85486867-3F92-44C4-874E-5D9E5D53FFEC}" type="sibTrans" cxnId="{29902CFF-2A06-4470-85D1-7F64D0FF3D01}">
      <dgm:prSet/>
      <dgm:spPr/>
      <dgm:t>
        <a:bodyPr/>
        <a:lstStyle/>
        <a:p>
          <a:pPr algn="ctr"/>
          <a:endParaRPr lang="en-US"/>
        </a:p>
      </dgm:t>
    </dgm:pt>
    <dgm:pt modelId="{759A5149-C1E7-4B48-90BF-0647D00A26CD}">
      <dgm:prSet phldrT="[Text]" phldr="1"/>
      <dgm:spPr/>
      <dgm:t>
        <a:bodyPr/>
        <a:lstStyle/>
        <a:p>
          <a:pPr algn="ctr"/>
          <a:endParaRPr lang="en-US"/>
        </a:p>
      </dgm:t>
    </dgm:pt>
    <dgm:pt modelId="{75783792-7B00-483B-847E-B7BCDC1E8F4A}" type="parTrans" cxnId="{EF3E84D2-6DCA-4394-AC47-3964CAA4318F}">
      <dgm:prSet/>
      <dgm:spPr/>
      <dgm:t>
        <a:bodyPr/>
        <a:lstStyle/>
        <a:p>
          <a:pPr algn="ctr"/>
          <a:endParaRPr lang="en-US"/>
        </a:p>
      </dgm:t>
    </dgm:pt>
    <dgm:pt modelId="{45163BF6-560D-4FD6-9B65-B00865B5878C}" type="sibTrans" cxnId="{EF3E84D2-6DCA-4394-AC47-3964CAA4318F}">
      <dgm:prSet/>
      <dgm:spPr/>
      <dgm:t>
        <a:bodyPr/>
        <a:lstStyle/>
        <a:p>
          <a:pPr algn="ctr"/>
          <a:endParaRPr lang="en-US"/>
        </a:p>
      </dgm:t>
    </dgm:pt>
    <dgm:pt modelId="{A7EFFC26-681F-4C68-AB9A-B08FCE3E5A00}">
      <dgm:prSet phldrT="[Text]" phldr="1"/>
      <dgm:spPr/>
      <dgm:t>
        <a:bodyPr/>
        <a:lstStyle/>
        <a:p>
          <a:pPr algn="ctr"/>
          <a:endParaRPr lang="en-US"/>
        </a:p>
      </dgm:t>
    </dgm:pt>
    <dgm:pt modelId="{385877AB-69B9-4F3F-9830-B15BE8FF7FA9}" type="parTrans" cxnId="{40819BAE-F078-4883-A267-90918D6C8579}">
      <dgm:prSet/>
      <dgm:spPr/>
      <dgm:t>
        <a:bodyPr/>
        <a:lstStyle/>
        <a:p>
          <a:pPr algn="ctr"/>
          <a:endParaRPr lang="en-US"/>
        </a:p>
      </dgm:t>
    </dgm:pt>
    <dgm:pt modelId="{76D8978F-3EB5-4E88-94CC-9FAFE744D9BD}" type="sibTrans" cxnId="{40819BAE-F078-4883-A267-90918D6C8579}">
      <dgm:prSet/>
      <dgm:spPr/>
      <dgm:t>
        <a:bodyPr/>
        <a:lstStyle/>
        <a:p>
          <a:pPr algn="ctr"/>
          <a:endParaRPr lang="en-US"/>
        </a:p>
      </dgm:t>
    </dgm:pt>
    <dgm:pt modelId="{814CD6F6-887E-4E2D-B381-71C025C29EE5}">
      <dgm:prSet phldrT="[Text]" phldr="1"/>
      <dgm:spPr/>
      <dgm:t>
        <a:bodyPr/>
        <a:lstStyle/>
        <a:p>
          <a:pPr algn="ctr"/>
          <a:endParaRPr lang="en-US"/>
        </a:p>
      </dgm:t>
    </dgm:pt>
    <dgm:pt modelId="{FD4BC458-B772-41FE-845D-C2E00681C634}" type="parTrans" cxnId="{DD348775-1F30-4816-9248-0D3D9E12A63D}">
      <dgm:prSet/>
      <dgm:spPr/>
      <dgm:t>
        <a:bodyPr/>
        <a:lstStyle/>
        <a:p>
          <a:pPr algn="ctr"/>
          <a:endParaRPr lang="en-US"/>
        </a:p>
      </dgm:t>
    </dgm:pt>
    <dgm:pt modelId="{73B42774-BAE4-4650-9020-06C5B0EF689A}" type="sibTrans" cxnId="{DD348775-1F30-4816-9248-0D3D9E12A63D}">
      <dgm:prSet/>
      <dgm:spPr/>
      <dgm:t>
        <a:bodyPr/>
        <a:lstStyle/>
        <a:p>
          <a:pPr algn="ctr"/>
          <a:endParaRPr lang="en-US"/>
        </a:p>
      </dgm:t>
    </dgm:pt>
    <dgm:pt modelId="{8DE9AB48-7943-46E7-92DD-492C0C7F5F5B}" type="pres">
      <dgm:prSet presAssocID="{5C89272F-6AF4-407D-8A7B-23028ED574C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17FED12-A591-4411-9382-940EF006880B}" type="pres">
      <dgm:prSet presAssocID="{8D2903CD-6065-4662-9E00-61EE60A0D31F}" presName="hierRoot1" presStyleCnt="0"/>
      <dgm:spPr/>
    </dgm:pt>
    <dgm:pt modelId="{840A4C64-B97E-4C3D-B940-735AC1661CBC}" type="pres">
      <dgm:prSet presAssocID="{8D2903CD-6065-4662-9E00-61EE60A0D31F}" presName="composite" presStyleCnt="0"/>
      <dgm:spPr/>
    </dgm:pt>
    <dgm:pt modelId="{0EA653D3-995E-4AA1-B5B7-00C7770A84C2}" type="pres">
      <dgm:prSet presAssocID="{8D2903CD-6065-4662-9E00-61EE60A0D31F}" presName="image" presStyleLbl="node0" presStyleIdx="0" presStyleCnt="1" custLinFactNeighborX="2831" custLinFactNeighborY="-30513"/>
      <dgm:spPr/>
    </dgm:pt>
    <dgm:pt modelId="{BDDC33AD-515C-4A3E-8A39-F06D17D7CA8E}" type="pres">
      <dgm:prSet presAssocID="{8D2903CD-6065-4662-9E00-61EE60A0D31F}" presName="text" presStyleLbl="revTx" presStyleIdx="0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06ACFD5-B866-4247-B43C-BE00141EDD60}" type="pres">
      <dgm:prSet presAssocID="{8D2903CD-6065-4662-9E00-61EE60A0D31F}" presName="hierChild2" presStyleCnt="0"/>
      <dgm:spPr/>
    </dgm:pt>
    <dgm:pt modelId="{46AF7475-F478-4122-BA75-CC97BF67CBB7}" type="pres">
      <dgm:prSet presAssocID="{19892B8B-A63E-4372-85C5-2572C84AE662}" presName="Name10" presStyleLbl="parChTrans1D2" presStyleIdx="0" presStyleCnt="2"/>
      <dgm:spPr/>
      <dgm:t>
        <a:bodyPr/>
        <a:lstStyle/>
        <a:p>
          <a:endParaRPr lang="en-US"/>
        </a:p>
      </dgm:t>
    </dgm:pt>
    <dgm:pt modelId="{EF6FCD76-240A-4DB1-A73C-8846B2E4EB04}" type="pres">
      <dgm:prSet presAssocID="{A78636CF-E486-4373-B88A-C54A3CD73AD1}" presName="hierRoot2" presStyleCnt="0"/>
      <dgm:spPr/>
    </dgm:pt>
    <dgm:pt modelId="{B1329DEF-3839-4798-937B-8F2D123E27DD}" type="pres">
      <dgm:prSet presAssocID="{A78636CF-E486-4373-B88A-C54A3CD73AD1}" presName="composite2" presStyleCnt="0"/>
      <dgm:spPr/>
    </dgm:pt>
    <dgm:pt modelId="{67E151F2-62A2-4CC2-9D9E-E34CDB9058C5}" type="pres">
      <dgm:prSet presAssocID="{A78636CF-E486-4373-B88A-C54A3CD73AD1}" presName="image2" presStyleLbl="node2" presStyleIdx="0" presStyleCnt="2"/>
      <dgm:spPr/>
    </dgm:pt>
    <dgm:pt modelId="{2A8C0DC6-16F2-4923-A0D1-58F901A212CF}" type="pres">
      <dgm:prSet presAssocID="{A78636CF-E486-4373-B88A-C54A3CD73AD1}" presName="text2" presStyleLbl="revTx" presStyleIdx="1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6749D25-AFF0-4C3F-A71F-44FBB27F1F0D}" type="pres">
      <dgm:prSet presAssocID="{A78636CF-E486-4373-B88A-C54A3CD73AD1}" presName="hierChild3" presStyleCnt="0"/>
      <dgm:spPr/>
    </dgm:pt>
    <dgm:pt modelId="{192F044D-2473-472C-BB57-A2AD3F471D2C}" type="pres">
      <dgm:prSet presAssocID="{6F7E2008-DD6F-42CD-BB0C-D0C212EE6AEE}" presName="Name17" presStyleLbl="parChTrans1D3" presStyleIdx="0" presStyleCnt="3"/>
      <dgm:spPr/>
      <dgm:t>
        <a:bodyPr/>
        <a:lstStyle/>
        <a:p>
          <a:endParaRPr lang="en-US"/>
        </a:p>
      </dgm:t>
    </dgm:pt>
    <dgm:pt modelId="{629BC4E0-7C08-41E8-B8E3-460D01A6E241}" type="pres">
      <dgm:prSet presAssocID="{96EEEB99-898F-4975-98D2-D41C44A44DAD}" presName="hierRoot3" presStyleCnt="0"/>
      <dgm:spPr/>
    </dgm:pt>
    <dgm:pt modelId="{CC5990FB-B012-48B1-904A-E68E99FF1959}" type="pres">
      <dgm:prSet presAssocID="{96EEEB99-898F-4975-98D2-D41C44A44DAD}" presName="composite3" presStyleCnt="0"/>
      <dgm:spPr/>
    </dgm:pt>
    <dgm:pt modelId="{68C015D7-1266-40C4-B77E-A4DCAD4FABBA}" type="pres">
      <dgm:prSet presAssocID="{96EEEB99-898F-4975-98D2-D41C44A44DAD}" presName="image3" presStyleLbl="node3" presStyleIdx="0" presStyleCnt="3"/>
      <dgm:spPr/>
    </dgm:pt>
    <dgm:pt modelId="{6A707A05-50B7-4F15-9E51-58A08DEE5891}" type="pres">
      <dgm:prSet presAssocID="{96EEEB99-898F-4975-98D2-D41C44A44DAD}" presName="text3" presStyleLbl="revTx" presStyleIdx="2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E643990-50B8-4C4B-9F39-C0E5768000A2}" type="pres">
      <dgm:prSet presAssocID="{96EEEB99-898F-4975-98D2-D41C44A44DAD}" presName="hierChild4" presStyleCnt="0"/>
      <dgm:spPr/>
    </dgm:pt>
    <dgm:pt modelId="{EE8CD4E0-1401-4B0C-A32D-16B601C80ADE}" type="pres">
      <dgm:prSet presAssocID="{75783792-7B00-483B-847E-B7BCDC1E8F4A}" presName="Name17" presStyleLbl="parChTrans1D3" presStyleIdx="1" presStyleCnt="3"/>
      <dgm:spPr/>
      <dgm:t>
        <a:bodyPr/>
        <a:lstStyle/>
        <a:p>
          <a:endParaRPr lang="en-US"/>
        </a:p>
      </dgm:t>
    </dgm:pt>
    <dgm:pt modelId="{DEBBBF8D-4261-4C51-BB09-D26828C4A3B5}" type="pres">
      <dgm:prSet presAssocID="{759A5149-C1E7-4B48-90BF-0647D00A26CD}" presName="hierRoot3" presStyleCnt="0"/>
      <dgm:spPr/>
    </dgm:pt>
    <dgm:pt modelId="{3439BA4E-FED9-40A1-9FFC-231FACD7019B}" type="pres">
      <dgm:prSet presAssocID="{759A5149-C1E7-4B48-90BF-0647D00A26CD}" presName="composite3" presStyleCnt="0"/>
      <dgm:spPr/>
    </dgm:pt>
    <dgm:pt modelId="{5B708D4E-AEB6-4553-8BED-60F4E64EFEAA}" type="pres">
      <dgm:prSet presAssocID="{759A5149-C1E7-4B48-90BF-0647D00A26CD}" presName="image3" presStyleLbl="node3" presStyleIdx="1" presStyleCnt="3" custLinFactNeighborX="-4876" custLinFactNeighborY="426"/>
      <dgm:spPr/>
    </dgm:pt>
    <dgm:pt modelId="{6D35E858-6F0A-404D-8EDB-CE328B7CF7A0}" type="pres">
      <dgm:prSet presAssocID="{759A5149-C1E7-4B48-90BF-0647D00A26CD}" presName="text3" presStyleLbl="revTx" presStyleIdx="3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E82BA38-560E-42DC-B2CC-B1BC4240DC16}" type="pres">
      <dgm:prSet presAssocID="{759A5149-C1E7-4B48-90BF-0647D00A26CD}" presName="hierChild4" presStyleCnt="0"/>
      <dgm:spPr/>
    </dgm:pt>
    <dgm:pt modelId="{6DB1EFE6-B4F6-4715-8FE4-FA0FA4A5A871}" type="pres">
      <dgm:prSet presAssocID="{385877AB-69B9-4F3F-9830-B15BE8FF7FA9}" presName="Name10" presStyleLbl="parChTrans1D2" presStyleIdx="1" presStyleCnt="2"/>
      <dgm:spPr/>
      <dgm:t>
        <a:bodyPr/>
        <a:lstStyle/>
        <a:p>
          <a:endParaRPr lang="en-US"/>
        </a:p>
      </dgm:t>
    </dgm:pt>
    <dgm:pt modelId="{0606781E-5CF8-4D41-BA29-38A43A2D0E24}" type="pres">
      <dgm:prSet presAssocID="{A7EFFC26-681F-4C68-AB9A-B08FCE3E5A00}" presName="hierRoot2" presStyleCnt="0"/>
      <dgm:spPr/>
    </dgm:pt>
    <dgm:pt modelId="{2E780188-1194-49C9-857F-DF37A854B9EC}" type="pres">
      <dgm:prSet presAssocID="{A7EFFC26-681F-4C68-AB9A-B08FCE3E5A00}" presName="composite2" presStyleCnt="0"/>
      <dgm:spPr/>
    </dgm:pt>
    <dgm:pt modelId="{0056A64D-0C43-4630-BF01-8F71540030BE}" type="pres">
      <dgm:prSet presAssocID="{A7EFFC26-681F-4C68-AB9A-B08FCE3E5A00}" presName="image2" presStyleLbl="node2" presStyleIdx="1" presStyleCnt="2"/>
      <dgm:spPr/>
    </dgm:pt>
    <dgm:pt modelId="{A314CA38-2BBC-4B66-98EE-2003B9D409B8}" type="pres">
      <dgm:prSet presAssocID="{A7EFFC26-681F-4C68-AB9A-B08FCE3E5A00}" presName="text2" presStyleLbl="revTx" presStyleIdx="4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008D784-9ED9-4FB0-AA3E-B90A3C05EEDF}" type="pres">
      <dgm:prSet presAssocID="{A7EFFC26-681F-4C68-AB9A-B08FCE3E5A00}" presName="hierChild3" presStyleCnt="0"/>
      <dgm:spPr/>
    </dgm:pt>
    <dgm:pt modelId="{4AFFC8E3-7246-44E0-AB92-80B27AEA214E}" type="pres">
      <dgm:prSet presAssocID="{FD4BC458-B772-41FE-845D-C2E00681C634}" presName="Name17" presStyleLbl="parChTrans1D3" presStyleIdx="2" presStyleCnt="3"/>
      <dgm:spPr/>
      <dgm:t>
        <a:bodyPr/>
        <a:lstStyle/>
        <a:p>
          <a:endParaRPr lang="en-US"/>
        </a:p>
      </dgm:t>
    </dgm:pt>
    <dgm:pt modelId="{7A2D567A-C83E-45DE-BC15-165FBE100191}" type="pres">
      <dgm:prSet presAssocID="{814CD6F6-887E-4E2D-B381-71C025C29EE5}" presName="hierRoot3" presStyleCnt="0"/>
      <dgm:spPr/>
    </dgm:pt>
    <dgm:pt modelId="{54B5CD82-FA1E-4D59-ACF6-0EC817C3CD5B}" type="pres">
      <dgm:prSet presAssocID="{814CD6F6-887E-4E2D-B381-71C025C29EE5}" presName="composite3" presStyleCnt="0"/>
      <dgm:spPr/>
    </dgm:pt>
    <dgm:pt modelId="{20F6E9FB-B03D-4B4E-9DF4-5843D0A81FA8}" type="pres">
      <dgm:prSet presAssocID="{814CD6F6-887E-4E2D-B381-71C025C29EE5}" presName="image3" presStyleLbl="node3" presStyleIdx="2" presStyleCnt="3"/>
      <dgm:spPr/>
    </dgm:pt>
    <dgm:pt modelId="{B900D524-2224-4872-9231-58A8DC1F59CB}" type="pres">
      <dgm:prSet presAssocID="{814CD6F6-887E-4E2D-B381-71C025C29EE5}" presName="text3" presStyleLbl="revTx" presStyleIdx="5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4C3F406-4713-454F-8795-D95B6C9053CE}" type="pres">
      <dgm:prSet presAssocID="{814CD6F6-887E-4E2D-B381-71C025C29EE5}" presName="hierChild4" presStyleCnt="0"/>
      <dgm:spPr/>
    </dgm:pt>
  </dgm:ptLst>
  <dgm:cxnLst>
    <dgm:cxn modelId="{40819BAE-F078-4883-A267-90918D6C8579}" srcId="{8D2903CD-6065-4662-9E00-61EE60A0D31F}" destId="{A7EFFC26-681F-4C68-AB9A-B08FCE3E5A00}" srcOrd="1" destOrd="0" parTransId="{385877AB-69B9-4F3F-9830-B15BE8FF7FA9}" sibTransId="{76D8978F-3EB5-4E88-94CC-9FAFE744D9BD}"/>
    <dgm:cxn modelId="{37F41F06-1F79-4C40-953F-6C72EB93AADC}" type="presOf" srcId="{759A5149-C1E7-4B48-90BF-0647D00A26CD}" destId="{6D35E858-6F0A-404D-8EDB-CE328B7CF7A0}" srcOrd="0" destOrd="0" presId="urn:microsoft.com/office/officeart/2009/layout/CirclePictureHierarchy"/>
    <dgm:cxn modelId="{DD348775-1F30-4816-9248-0D3D9E12A63D}" srcId="{A7EFFC26-681F-4C68-AB9A-B08FCE3E5A00}" destId="{814CD6F6-887E-4E2D-B381-71C025C29EE5}" srcOrd="0" destOrd="0" parTransId="{FD4BC458-B772-41FE-845D-C2E00681C634}" sibTransId="{73B42774-BAE4-4650-9020-06C5B0EF689A}"/>
    <dgm:cxn modelId="{FC3A213C-3896-43A7-BB61-463511959A5F}" type="presOf" srcId="{814CD6F6-887E-4E2D-B381-71C025C29EE5}" destId="{B900D524-2224-4872-9231-58A8DC1F59CB}" srcOrd="0" destOrd="0" presId="urn:microsoft.com/office/officeart/2009/layout/CirclePictureHierarchy"/>
    <dgm:cxn modelId="{4CBE7291-EF5A-478A-B824-FF34F54D2157}" type="presOf" srcId="{A7EFFC26-681F-4C68-AB9A-B08FCE3E5A00}" destId="{A314CA38-2BBC-4B66-98EE-2003B9D409B8}" srcOrd="0" destOrd="0" presId="urn:microsoft.com/office/officeart/2009/layout/CirclePictureHierarchy"/>
    <dgm:cxn modelId="{28561790-E003-42E9-8CF9-72673F8AFBB5}" type="presOf" srcId="{385877AB-69B9-4F3F-9830-B15BE8FF7FA9}" destId="{6DB1EFE6-B4F6-4715-8FE4-FA0FA4A5A871}" srcOrd="0" destOrd="0" presId="urn:microsoft.com/office/officeart/2009/layout/CirclePictureHierarchy"/>
    <dgm:cxn modelId="{6BB0E653-7938-462A-9FFE-1ADC520FE0E4}" srcId="{8D2903CD-6065-4662-9E00-61EE60A0D31F}" destId="{A78636CF-E486-4373-B88A-C54A3CD73AD1}" srcOrd="0" destOrd="0" parTransId="{19892B8B-A63E-4372-85C5-2572C84AE662}" sibTransId="{79E8F464-CFBD-4D3F-ABDB-99FD820758F0}"/>
    <dgm:cxn modelId="{1FED15E9-2CFB-4243-BEF3-D85AEF3CA73F}" type="presOf" srcId="{A78636CF-E486-4373-B88A-C54A3CD73AD1}" destId="{2A8C0DC6-16F2-4923-A0D1-58F901A212CF}" srcOrd="0" destOrd="0" presId="urn:microsoft.com/office/officeart/2009/layout/CirclePictureHierarchy"/>
    <dgm:cxn modelId="{76A4308F-978E-46C4-AC8A-AC5DB33E1928}" type="presOf" srcId="{FD4BC458-B772-41FE-845D-C2E00681C634}" destId="{4AFFC8E3-7246-44E0-AB92-80B27AEA214E}" srcOrd="0" destOrd="0" presId="urn:microsoft.com/office/officeart/2009/layout/CirclePictureHierarchy"/>
    <dgm:cxn modelId="{21145ADE-C93B-4B7D-A75B-292372E776AE}" type="presOf" srcId="{19892B8B-A63E-4372-85C5-2572C84AE662}" destId="{46AF7475-F478-4122-BA75-CC97BF67CBB7}" srcOrd="0" destOrd="0" presId="urn:microsoft.com/office/officeart/2009/layout/CirclePictureHierarchy"/>
    <dgm:cxn modelId="{C83A80E2-B2D2-486E-A2A9-604C84C13476}" srcId="{5C89272F-6AF4-407D-8A7B-23028ED574CE}" destId="{8D2903CD-6065-4662-9E00-61EE60A0D31F}" srcOrd="0" destOrd="0" parTransId="{320B51B1-AEE8-49B0-81A6-2188A94612AE}" sibTransId="{75535C17-05BB-4631-B6BB-B48C087CC816}"/>
    <dgm:cxn modelId="{EAFE9830-E76E-4D98-A8B8-E10F0402CA1E}" type="presOf" srcId="{75783792-7B00-483B-847E-B7BCDC1E8F4A}" destId="{EE8CD4E0-1401-4B0C-A32D-16B601C80ADE}" srcOrd="0" destOrd="0" presId="urn:microsoft.com/office/officeart/2009/layout/CirclePictureHierarchy"/>
    <dgm:cxn modelId="{41F1A5F5-D585-4E18-8E77-479A57F8C7A3}" type="presOf" srcId="{96EEEB99-898F-4975-98D2-D41C44A44DAD}" destId="{6A707A05-50B7-4F15-9E51-58A08DEE5891}" srcOrd="0" destOrd="0" presId="urn:microsoft.com/office/officeart/2009/layout/CirclePictureHierarchy"/>
    <dgm:cxn modelId="{BF774775-D2D5-4068-94B6-059C8FD930DF}" type="presOf" srcId="{6F7E2008-DD6F-42CD-BB0C-D0C212EE6AEE}" destId="{192F044D-2473-472C-BB57-A2AD3F471D2C}" srcOrd="0" destOrd="0" presId="urn:microsoft.com/office/officeart/2009/layout/CirclePictureHierarchy"/>
    <dgm:cxn modelId="{EF3E84D2-6DCA-4394-AC47-3964CAA4318F}" srcId="{A78636CF-E486-4373-B88A-C54A3CD73AD1}" destId="{759A5149-C1E7-4B48-90BF-0647D00A26CD}" srcOrd="1" destOrd="0" parTransId="{75783792-7B00-483B-847E-B7BCDC1E8F4A}" sibTransId="{45163BF6-560D-4FD6-9B65-B00865B5878C}"/>
    <dgm:cxn modelId="{71B13469-9221-4C40-87EF-1392567FEFF0}" type="presOf" srcId="{5C89272F-6AF4-407D-8A7B-23028ED574CE}" destId="{8DE9AB48-7943-46E7-92DD-492C0C7F5F5B}" srcOrd="0" destOrd="0" presId="urn:microsoft.com/office/officeart/2009/layout/CirclePictureHierarchy"/>
    <dgm:cxn modelId="{29902CFF-2A06-4470-85D1-7F64D0FF3D01}" srcId="{A78636CF-E486-4373-B88A-C54A3CD73AD1}" destId="{96EEEB99-898F-4975-98D2-D41C44A44DAD}" srcOrd="0" destOrd="0" parTransId="{6F7E2008-DD6F-42CD-BB0C-D0C212EE6AEE}" sibTransId="{85486867-3F92-44C4-874E-5D9E5D53FFEC}"/>
    <dgm:cxn modelId="{202F8678-A723-4B28-8A74-D5CF9A42B37A}" type="presOf" srcId="{8D2903CD-6065-4662-9E00-61EE60A0D31F}" destId="{BDDC33AD-515C-4A3E-8A39-F06D17D7CA8E}" srcOrd="0" destOrd="0" presId="urn:microsoft.com/office/officeart/2009/layout/CirclePictureHierarchy"/>
    <dgm:cxn modelId="{EC4F8E04-AFD1-42B1-9A42-1267E74E8013}" type="presParOf" srcId="{8DE9AB48-7943-46E7-92DD-492C0C7F5F5B}" destId="{C17FED12-A591-4411-9382-940EF006880B}" srcOrd="0" destOrd="0" presId="urn:microsoft.com/office/officeart/2009/layout/CirclePictureHierarchy"/>
    <dgm:cxn modelId="{02AAA023-5EF2-4803-A4EB-585141990FBF}" type="presParOf" srcId="{C17FED12-A591-4411-9382-940EF006880B}" destId="{840A4C64-B97E-4C3D-B940-735AC1661CBC}" srcOrd="0" destOrd="0" presId="urn:microsoft.com/office/officeart/2009/layout/CirclePictureHierarchy"/>
    <dgm:cxn modelId="{6FDD791D-EFC8-407E-867A-4626DD31F7DD}" type="presParOf" srcId="{840A4C64-B97E-4C3D-B940-735AC1661CBC}" destId="{0EA653D3-995E-4AA1-B5B7-00C7770A84C2}" srcOrd="0" destOrd="0" presId="urn:microsoft.com/office/officeart/2009/layout/CirclePictureHierarchy"/>
    <dgm:cxn modelId="{3FD7D7D0-6B41-4986-97B5-A7833AB96837}" type="presParOf" srcId="{840A4C64-B97E-4C3D-B940-735AC1661CBC}" destId="{BDDC33AD-515C-4A3E-8A39-F06D17D7CA8E}" srcOrd="1" destOrd="0" presId="urn:microsoft.com/office/officeart/2009/layout/CirclePictureHierarchy"/>
    <dgm:cxn modelId="{7D6A9918-E910-47DA-83A6-C91B1089A464}" type="presParOf" srcId="{C17FED12-A591-4411-9382-940EF006880B}" destId="{106ACFD5-B866-4247-B43C-BE00141EDD60}" srcOrd="1" destOrd="0" presId="urn:microsoft.com/office/officeart/2009/layout/CirclePictureHierarchy"/>
    <dgm:cxn modelId="{17F47692-0AFA-40F0-B53E-7A518D54A269}" type="presParOf" srcId="{106ACFD5-B866-4247-B43C-BE00141EDD60}" destId="{46AF7475-F478-4122-BA75-CC97BF67CBB7}" srcOrd="0" destOrd="0" presId="urn:microsoft.com/office/officeart/2009/layout/CirclePictureHierarchy"/>
    <dgm:cxn modelId="{CD6DEA79-66C8-43AE-9299-E1F5508A76B1}" type="presParOf" srcId="{106ACFD5-B866-4247-B43C-BE00141EDD60}" destId="{EF6FCD76-240A-4DB1-A73C-8846B2E4EB04}" srcOrd="1" destOrd="0" presId="urn:microsoft.com/office/officeart/2009/layout/CirclePictureHierarchy"/>
    <dgm:cxn modelId="{7ABBAD12-9E9F-42D6-B2CF-F8C65EA184B4}" type="presParOf" srcId="{EF6FCD76-240A-4DB1-A73C-8846B2E4EB04}" destId="{B1329DEF-3839-4798-937B-8F2D123E27DD}" srcOrd="0" destOrd="0" presId="urn:microsoft.com/office/officeart/2009/layout/CirclePictureHierarchy"/>
    <dgm:cxn modelId="{C2CA8BA0-2ED6-4D2E-AD92-42A4DA73C2A8}" type="presParOf" srcId="{B1329DEF-3839-4798-937B-8F2D123E27DD}" destId="{67E151F2-62A2-4CC2-9D9E-E34CDB9058C5}" srcOrd="0" destOrd="0" presId="urn:microsoft.com/office/officeart/2009/layout/CirclePictureHierarchy"/>
    <dgm:cxn modelId="{FA719069-700E-4BDB-A8F7-7BB1DEF6A3DC}" type="presParOf" srcId="{B1329DEF-3839-4798-937B-8F2D123E27DD}" destId="{2A8C0DC6-16F2-4923-A0D1-58F901A212CF}" srcOrd="1" destOrd="0" presId="urn:microsoft.com/office/officeart/2009/layout/CirclePictureHierarchy"/>
    <dgm:cxn modelId="{0D07AC5A-FC82-47C5-BE3F-BB029690F9D6}" type="presParOf" srcId="{EF6FCD76-240A-4DB1-A73C-8846B2E4EB04}" destId="{06749D25-AFF0-4C3F-A71F-44FBB27F1F0D}" srcOrd="1" destOrd="0" presId="urn:microsoft.com/office/officeart/2009/layout/CirclePictureHierarchy"/>
    <dgm:cxn modelId="{E50569F4-F9CD-47FA-8775-D03074A848AA}" type="presParOf" srcId="{06749D25-AFF0-4C3F-A71F-44FBB27F1F0D}" destId="{192F044D-2473-472C-BB57-A2AD3F471D2C}" srcOrd="0" destOrd="0" presId="urn:microsoft.com/office/officeart/2009/layout/CirclePictureHierarchy"/>
    <dgm:cxn modelId="{DAFC89DB-A00C-4B69-B197-5A279870C03C}" type="presParOf" srcId="{06749D25-AFF0-4C3F-A71F-44FBB27F1F0D}" destId="{629BC4E0-7C08-41E8-B8E3-460D01A6E241}" srcOrd="1" destOrd="0" presId="urn:microsoft.com/office/officeart/2009/layout/CirclePictureHierarchy"/>
    <dgm:cxn modelId="{E1CD47EA-1CF1-4439-BB5A-A272DDD5841B}" type="presParOf" srcId="{629BC4E0-7C08-41E8-B8E3-460D01A6E241}" destId="{CC5990FB-B012-48B1-904A-E68E99FF1959}" srcOrd="0" destOrd="0" presId="urn:microsoft.com/office/officeart/2009/layout/CirclePictureHierarchy"/>
    <dgm:cxn modelId="{39637E9A-0281-415F-A1AF-4383304F6982}" type="presParOf" srcId="{CC5990FB-B012-48B1-904A-E68E99FF1959}" destId="{68C015D7-1266-40C4-B77E-A4DCAD4FABBA}" srcOrd="0" destOrd="0" presId="urn:microsoft.com/office/officeart/2009/layout/CirclePictureHierarchy"/>
    <dgm:cxn modelId="{FE34659E-0278-426F-B462-FF989DED01DB}" type="presParOf" srcId="{CC5990FB-B012-48B1-904A-E68E99FF1959}" destId="{6A707A05-50B7-4F15-9E51-58A08DEE5891}" srcOrd="1" destOrd="0" presId="urn:microsoft.com/office/officeart/2009/layout/CirclePictureHierarchy"/>
    <dgm:cxn modelId="{7175990B-A36B-4CE6-A16E-174ABDC58687}" type="presParOf" srcId="{629BC4E0-7C08-41E8-B8E3-460D01A6E241}" destId="{DE643990-50B8-4C4B-9F39-C0E5768000A2}" srcOrd="1" destOrd="0" presId="urn:microsoft.com/office/officeart/2009/layout/CirclePictureHierarchy"/>
    <dgm:cxn modelId="{57672071-13E5-4AF9-BA84-CDF31159D21C}" type="presParOf" srcId="{06749D25-AFF0-4C3F-A71F-44FBB27F1F0D}" destId="{EE8CD4E0-1401-4B0C-A32D-16B601C80ADE}" srcOrd="2" destOrd="0" presId="urn:microsoft.com/office/officeart/2009/layout/CirclePictureHierarchy"/>
    <dgm:cxn modelId="{A2DDF417-69F2-4AB8-8C9F-FA1DBA8E1CCD}" type="presParOf" srcId="{06749D25-AFF0-4C3F-A71F-44FBB27F1F0D}" destId="{DEBBBF8D-4261-4C51-BB09-D26828C4A3B5}" srcOrd="3" destOrd="0" presId="urn:microsoft.com/office/officeart/2009/layout/CirclePictureHierarchy"/>
    <dgm:cxn modelId="{2A2B8FD8-7576-4E9B-8E7A-069CAAA688E9}" type="presParOf" srcId="{DEBBBF8D-4261-4C51-BB09-D26828C4A3B5}" destId="{3439BA4E-FED9-40A1-9FFC-231FACD7019B}" srcOrd="0" destOrd="0" presId="urn:microsoft.com/office/officeart/2009/layout/CirclePictureHierarchy"/>
    <dgm:cxn modelId="{EF26D865-7AAE-4E22-AF5F-F45E821BE8F9}" type="presParOf" srcId="{3439BA4E-FED9-40A1-9FFC-231FACD7019B}" destId="{5B708D4E-AEB6-4553-8BED-60F4E64EFEAA}" srcOrd="0" destOrd="0" presId="urn:microsoft.com/office/officeart/2009/layout/CirclePictureHierarchy"/>
    <dgm:cxn modelId="{1BAE4ABB-9ACF-4D32-BF5A-84B3651CE2C9}" type="presParOf" srcId="{3439BA4E-FED9-40A1-9FFC-231FACD7019B}" destId="{6D35E858-6F0A-404D-8EDB-CE328B7CF7A0}" srcOrd="1" destOrd="0" presId="urn:microsoft.com/office/officeart/2009/layout/CirclePictureHierarchy"/>
    <dgm:cxn modelId="{A1BF63F7-2288-427E-9B4B-E48CB161E707}" type="presParOf" srcId="{DEBBBF8D-4261-4C51-BB09-D26828C4A3B5}" destId="{0E82BA38-560E-42DC-B2CC-B1BC4240DC16}" srcOrd="1" destOrd="0" presId="urn:microsoft.com/office/officeart/2009/layout/CirclePictureHierarchy"/>
    <dgm:cxn modelId="{0ABD86D5-71E1-41FC-9B2C-5F86C61B00C8}" type="presParOf" srcId="{106ACFD5-B866-4247-B43C-BE00141EDD60}" destId="{6DB1EFE6-B4F6-4715-8FE4-FA0FA4A5A871}" srcOrd="2" destOrd="0" presId="urn:microsoft.com/office/officeart/2009/layout/CirclePictureHierarchy"/>
    <dgm:cxn modelId="{DA4C8CE6-FE9C-4B91-BCB9-A9888E1FB17B}" type="presParOf" srcId="{106ACFD5-B866-4247-B43C-BE00141EDD60}" destId="{0606781E-5CF8-4D41-BA29-38A43A2D0E24}" srcOrd="3" destOrd="0" presId="urn:microsoft.com/office/officeart/2009/layout/CirclePictureHierarchy"/>
    <dgm:cxn modelId="{A5361E9D-C9F1-456B-A987-53EA6A49D27D}" type="presParOf" srcId="{0606781E-5CF8-4D41-BA29-38A43A2D0E24}" destId="{2E780188-1194-49C9-857F-DF37A854B9EC}" srcOrd="0" destOrd="0" presId="urn:microsoft.com/office/officeart/2009/layout/CirclePictureHierarchy"/>
    <dgm:cxn modelId="{FFCF64A6-81CD-4543-81C9-CACDC24A4471}" type="presParOf" srcId="{2E780188-1194-49C9-857F-DF37A854B9EC}" destId="{0056A64D-0C43-4630-BF01-8F71540030BE}" srcOrd="0" destOrd="0" presId="urn:microsoft.com/office/officeart/2009/layout/CirclePictureHierarchy"/>
    <dgm:cxn modelId="{0F317406-8824-4289-9BBA-B263CEFAD8D0}" type="presParOf" srcId="{2E780188-1194-49C9-857F-DF37A854B9EC}" destId="{A314CA38-2BBC-4B66-98EE-2003B9D409B8}" srcOrd="1" destOrd="0" presId="urn:microsoft.com/office/officeart/2009/layout/CirclePictureHierarchy"/>
    <dgm:cxn modelId="{C96BA1E5-AD9C-4231-8FB5-544B4DA280AC}" type="presParOf" srcId="{0606781E-5CF8-4D41-BA29-38A43A2D0E24}" destId="{2008D784-9ED9-4FB0-AA3E-B90A3C05EEDF}" srcOrd="1" destOrd="0" presId="urn:microsoft.com/office/officeart/2009/layout/CirclePictureHierarchy"/>
    <dgm:cxn modelId="{779182F1-0668-49ED-9B86-A6E2A8A385F1}" type="presParOf" srcId="{2008D784-9ED9-4FB0-AA3E-B90A3C05EEDF}" destId="{4AFFC8E3-7246-44E0-AB92-80B27AEA214E}" srcOrd="0" destOrd="0" presId="urn:microsoft.com/office/officeart/2009/layout/CirclePictureHierarchy"/>
    <dgm:cxn modelId="{5E813579-3DC4-4519-807F-2F5EC860F158}" type="presParOf" srcId="{2008D784-9ED9-4FB0-AA3E-B90A3C05EEDF}" destId="{7A2D567A-C83E-45DE-BC15-165FBE100191}" srcOrd="1" destOrd="0" presId="urn:microsoft.com/office/officeart/2009/layout/CirclePictureHierarchy"/>
    <dgm:cxn modelId="{DCB9BCF2-99BE-4A61-AB8F-DD475903D36A}" type="presParOf" srcId="{7A2D567A-C83E-45DE-BC15-165FBE100191}" destId="{54B5CD82-FA1E-4D59-ACF6-0EC817C3CD5B}" srcOrd="0" destOrd="0" presId="urn:microsoft.com/office/officeart/2009/layout/CirclePictureHierarchy"/>
    <dgm:cxn modelId="{D24CFF5F-7216-4F29-8017-6EE7C9B3C50D}" type="presParOf" srcId="{54B5CD82-FA1E-4D59-ACF6-0EC817C3CD5B}" destId="{20F6E9FB-B03D-4B4E-9DF4-5843D0A81FA8}" srcOrd="0" destOrd="0" presId="urn:microsoft.com/office/officeart/2009/layout/CirclePictureHierarchy"/>
    <dgm:cxn modelId="{2E4160E9-41E0-4521-B541-B4A24D3AA93B}" type="presParOf" srcId="{54B5CD82-FA1E-4D59-ACF6-0EC817C3CD5B}" destId="{B900D524-2224-4872-9231-58A8DC1F59CB}" srcOrd="1" destOrd="0" presId="urn:microsoft.com/office/officeart/2009/layout/CirclePictureHierarchy"/>
    <dgm:cxn modelId="{7E19330E-E3A3-462A-9BB9-416E7E982B19}" type="presParOf" srcId="{7A2D567A-C83E-45DE-BC15-165FBE100191}" destId="{F4C3F406-4713-454F-8795-D95B6C9053CE}" srcOrd="1" destOrd="0" presId="urn:microsoft.com/office/officeart/2009/layout/CirclePicture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8EF9121-B796-4B91-8D2E-DF7EC618781B}" type="doc">
      <dgm:prSet loTypeId="urn:microsoft.com/office/officeart/2005/8/layout/cycle3" loCatId="cycle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6E277E5-3612-446D-9A71-8B9B7A705B2E}">
      <dgm:prSet phldrT="[Text]" phldr="1"/>
      <dgm:spPr/>
      <dgm:t>
        <a:bodyPr/>
        <a:lstStyle/>
        <a:p>
          <a:endParaRPr lang="en-US"/>
        </a:p>
      </dgm:t>
    </dgm:pt>
    <dgm:pt modelId="{4EB17370-8121-474B-945A-BA232C341431}" type="parTrans" cxnId="{4DB929E8-C6DD-4D2F-A40E-2355DA9768C2}">
      <dgm:prSet/>
      <dgm:spPr/>
      <dgm:t>
        <a:bodyPr/>
        <a:lstStyle/>
        <a:p>
          <a:endParaRPr lang="en-US"/>
        </a:p>
      </dgm:t>
    </dgm:pt>
    <dgm:pt modelId="{9C8A0FF0-8BEF-4939-BB79-A2580F9EE31B}" type="sibTrans" cxnId="{4DB929E8-C6DD-4D2F-A40E-2355DA9768C2}">
      <dgm:prSet/>
      <dgm:spPr/>
      <dgm:t>
        <a:bodyPr/>
        <a:lstStyle/>
        <a:p>
          <a:endParaRPr lang="en-US"/>
        </a:p>
      </dgm:t>
    </dgm:pt>
    <dgm:pt modelId="{57A0B00D-8AA1-4F3A-84AD-4310BB4CC6E2}">
      <dgm:prSet phldrT="[Text]" phldr="1"/>
      <dgm:spPr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</dgm:spPr>
      <dgm:t>
        <a:bodyPr/>
        <a:lstStyle/>
        <a:p>
          <a:endParaRPr lang="en-US" dirty="0"/>
        </a:p>
      </dgm:t>
    </dgm:pt>
    <dgm:pt modelId="{A5E313AD-4CA4-4DF1-84BA-585F02AABC15}" type="parTrans" cxnId="{33B7B3CC-340B-434C-8C82-EEA3B980303E}">
      <dgm:prSet/>
      <dgm:spPr/>
      <dgm:t>
        <a:bodyPr/>
        <a:lstStyle/>
        <a:p>
          <a:endParaRPr lang="en-US"/>
        </a:p>
      </dgm:t>
    </dgm:pt>
    <dgm:pt modelId="{74BF94E5-7BB7-41B4-AFFD-9EE53BA9ABF1}" type="sibTrans" cxnId="{33B7B3CC-340B-434C-8C82-EEA3B980303E}">
      <dgm:prSet/>
      <dgm:spPr/>
      <dgm:t>
        <a:bodyPr/>
        <a:lstStyle/>
        <a:p>
          <a:endParaRPr lang="en-US"/>
        </a:p>
      </dgm:t>
    </dgm:pt>
    <dgm:pt modelId="{0F746BCF-FAD6-4868-B1DB-BD0E2746D020}">
      <dgm:prSet phldrT="[Text]" phldr="1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en-US" dirty="0"/>
        </a:p>
      </dgm:t>
    </dgm:pt>
    <dgm:pt modelId="{0B5ACB53-DB83-49DE-91F0-46E6CFCC64F4}" type="parTrans" cxnId="{09C2CAD4-DDF2-4373-90A3-8F0581595134}">
      <dgm:prSet/>
      <dgm:spPr/>
      <dgm:t>
        <a:bodyPr/>
        <a:lstStyle/>
        <a:p>
          <a:endParaRPr lang="en-US"/>
        </a:p>
      </dgm:t>
    </dgm:pt>
    <dgm:pt modelId="{A3333B2B-68AE-40C7-82E4-E4A633990ECA}" type="sibTrans" cxnId="{09C2CAD4-DDF2-4373-90A3-8F0581595134}">
      <dgm:prSet/>
      <dgm:spPr/>
      <dgm:t>
        <a:bodyPr/>
        <a:lstStyle/>
        <a:p>
          <a:endParaRPr lang="en-US"/>
        </a:p>
      </dgm:t>
    </dgm:pt>
    <dgm:pt modelId="{92C88B64-7408-4054-96F5-29DA5149C63E}">
      <dgm:prSet phldrT="[Text]" phldr="1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3549A909-6F07-4431-9D99-9C6CBB16448D}" type="parTrans" cxnId="{88A3F7DC-F2AD-4E94-A7FB-C3C83CDF4CE4}">
      <dgm:prSet/>
      <dgm:spPr/>
      <dgm:t>
        <a:bodyPr/>
        <a:lstStyle/>
        <a:p>
          <a:endParaRPr lang="en-US"/>
        </a:p>
      </dgm:t>
    </dgm:pt>
    <dgm:pt modelId="{93AABB10-AFD8-4CE2-928B-AE3A47125DC9}" type="sibTrans" cxnId="{88A3F7DC-F2AD-4E94-A7FB-C3C83CDF4CE4}">
      <dgm:prSet/>
      <dgm:spPr/>
      <dgm:t>
        <a:bodyPr/>
        <a:lstStyle/>
        <a:p>
          <a:endParaRPr lang="en-US"/>
        </a:p>
      </dgm:t>
    </dgm:pt>
    <dgm:pt modelId="{4DE3C625-DAAF-4A39-9337-166AD4595890}">
      <dgm:prSet phldrT="[Text]" phldr="1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  <dgm:t>
        <a:bodyPr/>
        <a:lstStyle/>
        <a:p>
          <a:endParaRPr lang="en-US" dirty="0"/>
        </a:p>
      </dgm:t>
    </dgm:pt>
    <dgm:pt modelId="{95F9488B-FC02-4AB8-927A-CCAFFEDE4833}" type="parTrans" cxnId="{BC09F2EF-7E27-48AC-B184-3037EBC1E31F}">
      <dgm:prSet/>
      <dgm:spPr/>
      <dgm:t>
        <a:bodyPr/>
        <a:lstStyle/>
        <a:p>
          <a:endParaRPr lang="en-US"/>
        </a:p>
      </dgm:t>
    </dgm:pt>
    <dgm:pt modelId="{0E015E18-E863-4939-9245-2C920FE251AD}" type="sibTrans" cxnId="{BC09F2EF-7E27-48AC-B184-3037EBC1E31F}">
      <dgm:prSet/>
      <dgm:spPr/>
      <dgm:t>
        <a:bodyPr/>
        <a:lstStyle/>
        <a:p>
          <a:endParaRPr lang="en-US"/>
        </a:p>
      </dgm:t>
    </dgm:pt>
    <dgm:pt modelId="{B51A3551-9E08-4F56-9422-DE833EE4922F}">
      <dgm:prSet phldrT="[Text]" custT="1"/>
      <dgm:spPr>
        <a:solidFill>
          <a:schemeClr val="bg2">
            <a:lumMod val="90000"/>
          </a:schemeClr>
        </a:solidFill>
      </dgm:spPr>
      <dgm:t>
        <a:bodyPr/>
        <a:lstStyle/>
        <a:p>
          <a:endParaRPr lang="en-US" sz="2400" b="1" dirty="0" smtClean="0">
            <a:solidFill>
              <a:schemeClr val="tx1"/>
            </a:solidFill>
          </a:endParaRPr>
        </a:p>
        <a:p>
          <a:r>
            <a:rPr lang="en-US" sz="2400" b="1" dirty="0" smtClean="0">
              <a:solidFill>
                <a:srgbClr val="C00000"/>
              </a:solidFill>
            </a:rPr>
            <a:t>A lot of</a:t>
          </a:r>
        </a:p>
        <a:p>
          <a:r>
            <a:rPr lang="en-US" sz="2400" b="1" dirty="0" smtClean="0">
              <a:solidFill>
                <a:schemeClr val="tx1"/>
              </a:solidFill>
            </a:rPr>
            <a:t>A few</a:t>
          </a:r>
        </a:p>
        <a:p>
          <a:r>
            <a:rPr lang="en-US" sz="2400" b="1" dirty="0" smtClean="0">
              <a:solidFill>
                <a:srgbClr val="7030A0"/>
              </a:solidFill>
            </a:rPr>
            <a:t>A bed of roses</a:t>
          </a:r>
        </a:p>
        <a:p>
          <a:endParaRPr lang="en-US" sz="2400" b="1" dirty="0">
            <a:solidFill>
              <a:schemeClr val="tx1"/>
            </a:solidFill>
          </a:endParaRPr>
        </a:p>
      </dgm:t>
    </dgm:pt>
    <dgm:pt modelId="{F07791F9-5DE6-490C-9BD6-72908EDDFEAF}" type="parTrans" cxnId="{880C81A1-FB61-47CE-931A-7A45837FE24F}">
      <dgm:prSet/>
      <dgm:spPr/>
      <dgm:t>
        <a:bodyPr/>
        <a:lstStyle/>
        <a:p>
          <a:endParaRPr lang="en-US"/>
        </a:p>
      </dgm:t>
    </dgm:pt>
    <dgm:pt modelId="{9E6B5E2F-A860-49E0-A5F6-FD6FFDAD96ED}" type="sibTrans" cxnId="{880C81A1-FB61-47CE-931A-7A45837FE24F}">
      <dgm:prSet/>
      <dgm:spPr/>
      <dgm:t>
        <a:bodyPr/>
        <a:lstStyle/>
        <a:p>
          <a:endParaRPr lang="en-US"/>
        </a:p>
      </dgm:t>
    </dgm:pt>
    <dgm:pt modelId="{D1C5FD7F-5318-4B00-B01F-480494C92BE2}" type="pres">
      <dgm:prSet presAssocID="{F8EF9121-B796-4B91-8D2E-DF7EC618781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D0C80B3-CB99-4904-9707-E20FA1CFF812}" type="pres">
      <dgm:prSet presAssocID="{F8EF9121-B796-4B91-8D2E-DF7EC618781B}" presName="cycle" presStyleCnt="0"/>
      <dgm:spPr/>
    </dgm:pt>
    <dgm:pt modelId="{D84BDBCF-87F9-4E12-BA61-0AC607F3D727}" type="pres">
      <dgm:prSet presAssocID="{A6E277E5-3612-446D-9A71-8B9B7A705B2E}" presName="nodeFirst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931541-E89A-4830-9FCD-869EB5C23C8A}" type="pres">
      <dgm:prSet presAssocID="{9C8A0FF0-8BEF-4939-BB79-A2580F9EE31B}" presName="sibTransFirstNode" presStyleLbl="bgShp" presStyleIdx="0" presStyleCnt="1"/>
      <dgm:spPr/>
      <dgm:t>
        <a:bodyPr/>
        <a:lstStyle/>
        <a:p>
          <a:endParaRPr lang="en-US"/>
        </a:p>
      </dgm:t>
    </dgm:pt>
    <dgm:pt modelId="{E7667457-2819-40AB-9D47-FE4E4EF064E9}" type="pres">
      <dgm:prSet presAssocID="{57A0B00D-8AA1-4F3A-84AD-4310BB4CC6E2}" presName="nodeFollowingNodes" presStyleLbl="node1" presStyleIdx="1" presStyleCnt="6" custScaleX="104265" custScaleY="108947" custRadScaleRad="107718" custRadScaleInc="112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3F0959-3927-4C37-BA8C-F3E197D7D608}" type="pres">
      <dgm:prSet presAssocID="{0F746BCF-FAD6-4868-B1DB-BD0E2746D020}" presName="nodeFollowingNodes" presStyleLbl="node1" presStyleIdx="2" presStyleCnt="6" custScaleX="103311" custScaleY="116736" custRadScaleRad="108422" custRadScaleInc="-243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D896BC-5EDC-4272-B28D-0D67B5E0D5DC}" type="pres">
      <dgm:prSet presAssocID="{92C88B64-7408-4054-96F5-29DA5149C63E}" presName="nodeFollowingNodes" presStyleLbl="node1" presStyleIdx="3" presStyleCnt="6" custScaleX="102477" custScaleY="103406" custRadScaleRad="96050" custRadScaleInc="30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B21375-A779-428E-B6F9-E6E2F1FBD93B}" type="pres">
      <dgm:prSet presAssocID="{4DE3C625-DAAF-4A39-9337-166AD4595890}" presName="nodeFollowingNodes" presStyleLbl="node1" presStyleIdx="4" presStyleCnt="6" custScaleX="95827" custScaleY="112348" custRadScaleRad="106201" custRadScaleInc="186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A0035D-AE88-42AA-B034-2B1CA7689356}" type="pres">
      <dgm:prSet presAssocID="{B51A3551-9E08-4F56-9422-DE833EE4922F}" presName="nodeFollowingNodes" presStyleLbl="node1" presStyleIdx="5" presStyleCnt="6" custScaleX="100214" custScaleY="110750" custRadScaleRad="110112" custRadScaleInc="-180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E9D0401-513E-4DC1-8DBA-EA7688E93EC7}" type="presOf" srcId="{F8EF9121-B796-4B91-8D2E-DF7EC618781B}" destId="{D1C5FD7F-5318-4B00-B01F-480494C92BE2}" srcOrd="0" destOrd="0" presId="urn:microsoft.com/office/officeart/2005/8/layout/cycle3"/>
    <dgm:cxn modelId="{154A7949-D857-4B47-9F6A-4EDC7377F3D9}" type="presOf" srcId="{4DE3C625-DAAF-4A39-9337-166AD4595890}" destId="{94B21375-A779-428E-B6F9-E6E2F1FBD93B}" srcOrd="0" destOrd="0" presId="urn:microsoft.com/office/officeart/2005/8/layout/cycle3"/>
    <dgm:cxn modelId="{1A8BDA08-1CF9-4F2D-B62A-0528D6278CB7}" type="presOf" srcId="{9C8A0FF0-8BEF-4939-BB79-A2580F9EE31B}" destId="{2F931541-E89A-4830-9FCD-869EB5C23C8A}" srcOrd="0" destOrd="0" presId="urn:microsoft.com/office/officeart/2005/8/layout/cycle3"/>
    <dgm:cxn modelId="{BC09F2EF-7E27-48AC-B184-3037EBC1E31F}" srcId="{F8EF9121-B796-4B91-8D2E-DF7EC618781B}" destId="{4DE3C625-DAAF-4A39-9337-166AD4595890}" srcOrd="4" destOrd="0" parTransId="{95F9488B-FC02-4AB8-927A-CCAFFEDE4833}" sibTransId="{0E015E18-E863-4939-9245-2C920FE251AD}"/>
    <dgm:cxn modelId="{4DB929E8-C6DD-4D2F-A40E-2355DA9768C2}" srcId="{F8EF9121-B796-4B91-8D2E-DF7EC618781B}" destId="{A6E277E5-3612-446D-9A71-8B9B7A705B2E}" srcOrd="0" destOrd="0" parTransId="{4EB17370-8121-474B-945A-BA232C341431}" sibTransId="{9C8A0FF0-8BEF-4939-BB79-A2580F9EE31B}"/>
    <dgm:cxn modelId="{1FEDF368-854C-438D-A850-B1223A7B4E96}" type="presOf" srcId="{0F746BCF-FAD6-4868-B1DB-BD0E2746D020}" destId="{8B3F0959-3927-4C37-BA8C-F3E197D7D608}" srcOrd="0" destOrd="0" presId="urn:microsoft.com/office/officeart/2005/8/layout/cycle3"/>
    <dgm:cxn modelId="{88A3F7DC-F2AD-4E94-A7FB-C3C83CDF4CE4}" srcId="{F8EF9121-B796-4B91-8D2E-DF7EC618781B}" destId="{92C88B64-7408-4054-96F5-29DA5149C63E}" srcOrd="3" destOrd="0" parTransId="{3549A909-6F07-4431-9D99-9C6CBB16448D}" sibTransId="{93AABB10-AFD8-4CE2-928B-AE3A47125DC9}"/>
    <dgm:cxn modelId="{880C81A1-FB61-47CE-931A-7A45837FE24F}" srcId="{F8EF9121-B796-4B91-8D2E-DF7EC618781B}" destId="{B51A3551-9E08-4F56-9422-DE833EE4922F}" srcOrd="5" destOrd="0" parTransId="{F07791F9-5DE6-490C-9BD6-72908EDDFEAF}" sibTransId="{9E6B5E2F-A860-49E0-A5F6-FD6FFDAD96ED}"/>
    <dgm:cxn modelId="{3E0F5BD9-18B2-47DD-BF08-2CC18D51D71D}" type="presOf" srcId="{B51A3551-9E08-4F56-9422-DE833EE4922F}" destId="{0AA0035D-AE88-42AA-B034-2B1CA7689356}" srcOrd="0" destOrd="0" presId="urn:microsoft.com/office/officeart/2005/8/layout/cycle3"/>
    <dgm:cxn modelId="{CFA1D0A8-010A-4E13-BFDF-A9DB9ACA66D0}" type="presOf" srcId="{57A0B00D-8AA1-4F3A-84AD-4310BB4CC6E2}" destId="{E7667457-2819-40AB-9D47-FE4E4EF064E9}" srcOrd="0" destOrd="0" presId="urn:microsoft.com/office/officeart/2005/8/layout/cycle3"/>
    <dgm:cxn modelId="{3DB19198-D21D-4E79-970C-A1CDC5C3E9B8}" type="presOf" srcId="{A6E277E5-3612-446D-9A71-8B9B7A705B2E}" destId="{D84BDBCF-87F9-4E12-BA61-0AC607F3D727}" srcOrd="0" destOrd="0" presId="urn:microsoft.com/office/officeart/2005/8/layout/cycle3"/>
    <dgm:cxn modelId="{09C2CAD4-DDF2-4373-90A3-8F0581595134}" srcId="{F8EF9121-B796-4B91-8D2E-DF7EC618781B}" destId="{0F746BCF-FAD6-4868-B1DB-BD0E2746D020}" srcOrd="2" destOrd="0" parTransId="{0B5ACB53-DB83-49DE-91F0-46E6CFCC64F4}" sibTransId="{A3333B2B-68AE-40C7-82E4-E4A633990ECA}"/>
    <dgm:cxn modelId="{33B7B3CC-340B-434C-8C82-EEA3B980303E}" srcId="{F8EF9121-B796-4B91-8D2E-DF7EC618781B}" destId="{57A0B00D-8AA1-4F3A-84AD-4310BB4CC6E2}" srcOrd="1" destOrd="0" parTransId="{A5E313AD-4CA4-4DF1-84BA-585F02AABC15}" sibTransId="{74BF94E5-7BB7-41B4-AFFD-9EE53BA9ABF1}"/>
    <dgm:cxn modelId="{7A60C5A8-8373-4467-B84D-E989E892E7FB}" type="presOf" srcId="{92C88B64-7408-4054-96F5-29DA5149C63E}" destId="{29D896BC-5EDC-4272-B28D-0D67B5E0D5DC}" srcOrd="0" destOrd="0" presId="urn:microsoft.com/office/officeart/2005/8/layout/cycle3"/>
    <dgm:cxn modelId="{3585F359-B789-49C6-8F69-08F2C8525A95}" type="presParOf" srcId="{D1C5FD7F-5318-4B00-B01F-480494C92BE2}" destId="{ED0C80B3-CB99-4904-9707-E20FA1CFF812}" srcOrd="0" destOrd="0" presId="urn:microsoft.com/office/officeart/2005/8/layout/cycle3"/>
    <dgm:cxn modelId="{D2066AC2-CB54-4611-9DC7-B986BA0029DA}" type="presParOf" srcId="{ED0C80B3-CB99-4904-9707-E20FA1CFF812}" destId="{D84BDBCF-87F9-4E12-BA61-0AC607F3D727}" srcOrd="0" destOrd="0" presId="urn:microsoft.com/office/officeart/2005/8/layout/cycle3"/>
    <dgm:cxn modelId="{0F0BB248-A972-4411-AA9E-B584B3887D87}" type="presParOf" srcId="{ED0C80B3-CB99-4904-9707-E20FA1CFF812}" destId="{2F931541-E89A-4830-9FCD-869EB5C23C8A}" srcOrd="1" destOrd="0" presId="urn:microsoft.com/office/officeart/2005/8/layout/cycle3"/>
    <dgm:cxn modelId="{EB6FEEF7-B777-4051-976A-0DBDEAB2E554}" type="presParOf" srcId="{ED0C80B3-CB99-4904-9707-E20FA1CFF812}" destId="{E7667457-2819-40AB-9D47-FE4E4EF064E9}" srcOrd="2" destOrd="0" presId="urn:microsoft.com/office/officeart/2005/8/layout/cycle3"/>
    <dgm:cxn modelId="{52F73598-1498-46BC-B1EE-6C0570002FE4}" type="presParOf" srcId="{ED0C80B3-CB99-4904-9707-E20FA1CFF812}" destId="{8B3F0959-3927-4C37-BA8C-F3E197D7D608}" srcOrd="3" destOrd="0" presId="urn:microsoft.com/office/officeart/2005/8/layout/cycle3"/>
    <dgm:cxn modelId="{414D4308-3D02-4B5E-ADD1-9996F7ED2FC6}" type="presParOf" srcId="{ED0C80B3-CB99-4904-9707-E20FA1CFF812}" destId="{29D896BC-5EDC-4272-B28D-0D67B5E0D5DC}" srcOrd="4" destOrd="0" presId="urn:microsoft.com/office/officeart/2005/8/layout/cycle3"/>
    <dgm:cxn modelId="{CC3AD6DF-D9FC-467D-96FD-43D9F50DA510}" type="presParOf" srcId="{ED0C80B3-CB99-4904-9707-E20FA1CFF812}" destId="{94B21375-A779-428E-B6F9-E6E2F1FBD93B}" srcOrd="5" destOrd="0" presId="urn:microsoft.com/office/officeart/2005/8/layout/cycle3"/>
    <dgm:cxn modelId="{4E7BB25F-D1A6-4EE8-A222-997767D40814}" type="presParOf" srcId="{ED0C80B3-CB99-4904-9707-E20FA1CFF812}" destId="{0AA0035D-AE88-42AA-B034-2B1CA7689356}" srcOrd="6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ABD1071-E3AA-4113-81B2-7876D44DAB46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0D92A58-7131-46FB-AC2A-53DE32CA979A}">
      <dgm:prSet phldrT="[Text]" phldr="1"/>
      <dgm:spPr/>
      <dgm:t>
        <a:bodyPr/>
        <a:lstStyle/>
        <a:p>
          <a:endParaRPr lang="en-US"/>
        </a:p>
      </dgm:t>
    </dgm:pt>
    <dgm:pt modelId="{BCE3FAC8-0DCD-476C-9502-5B6B4DEBC15D}" type="parTrans" cxnId="{8377E294-85D1-40B3-BD3C-AD5195C8EEEC}">
      <dgm:prSet/>
      <dgm:spPr/>
      <dgm:t>
        <a:bodyPr/>
        <a:lstStyle/>
        <a:p>
          <a:endParaRPr lang="en-US"/>
        </a:p>
      </dgm:t>
    </dgm:pt>
    <dgm:pt modelId="{F80EC03B-4634-4B66-B891-201608F7D3A4}" type="sibTrans" cxnId="{8377E294-85D1-40B3-BD3C-AD5195C8EEEC}">
      <dgm:prSet/>
      <dgm:spPr/>
      <dgm:t>
        <a:bodyPr/>
        <a:lstStyle/>
        <a:p>
          <a:endParaRPr lang="en-US"/>
        </a:p>
      </dgm:t>
    </dgm:pt>
    <dgm:pt modelId="{FFC5A252-AD8C-49C4-A692-0B0812C18613}">
      <dgm:prSet phldrT="[Text]" phldr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 dirty="0"/>
        </a:p>
      </dgm:t>
    </dgm:pt>
    <dgm:pt modelId="{2BE6809F-8611-4F45-A793-D837AFA71A7D}" type="parTrans" cxnId="{EFE8B360-4084-455D-87BE-17492DC7AA18}">
      <dgm:prSet/>
      <dgm:spPr/>
      <dgm:t>
        <a:bodyPr/>
        <a:lstStyle/>
        <a:p>
          <a:endParaRPr lang="en-US"/>
        </a:p>
      </dgm:t>
    </dgm:pt>
    <dgm:pt modelId="{FF5A1FB1-13BB-45C3-ACDF-831A102CE07C}" type="sibTrans" cxnId="{EFE8B360-4084-455D-87BE-17492DC7AA18}">
      <dgm:prSet/>
      <dgm:spPr/>
      <dgm:t>
        <a:bodyPr/>
        <a:lstStyle/>
        <a:p>
          <a:endParaRPr lang="en-US"/>
        </a:p>
      </dgm:t>
    </dgm:pt>
    <dgm:pt modelId="{77953A58-051A-4E74-AC3A-7B8D5E992C0D}">
      <dgm:prSet phldrT="[Text]" phldr="1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en-US" dirty="0"/>
        </a:p>
      </dgm:t>
    </dgm:pt>
    <dgm:pt modelId="{28AB84E7-82CA-4A10-95C1-3D008264FF0F}" type="parTrans" cxnId="{A33B293B-B5EE-472F-AA9D-43918D466FC7}">
      <dgm:prSet/>
      <dgm:spPr/>
      <dgm:t>
        <a:bodyPr/>
        <a:lstStyle/>
        <a:p>
          <a:endParaRPr lang="en-US"/>
        </a:p>
      </dgm:t>
    </dgm:pt>
    <dgm:pt modelId="{0B5C154A-053E-4F64-A668-BCAFEE2234C6}" type="sibTrans" cxnId="{A33B293B-B5EE-472F-AA9D-43918D466FC7}">
      <dgm:prSet/>
      <dgm:spPr/>
      <dgm:t>
        <a:bodyPr/>
        <a:lstStyle/>
        <a:p>
          <a:endParaRPr lang="en-US"/>
        </a:p>
      </dgm:t>
    </dgm:pt>
    <dgm:pt modelId="{BB5E1E34-7DAE-4C32-9955-EEE928863711}">
      <dgm:prSet phldrT="[Text]" phldr="1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6A34EFB2-0F4A-4A21-AF6F-8BA11D39F160}" type="parTrans" cxnId="{F53C9205-3879-466C-80B9-66FB95391155}">
      <dgm:prSet/>
      <dgm:spPr/>
      <dgm:t>
        <a:bodyPr/>
        <a:lstStyle/>
        <a:p>
          <a:endParaRPr lang="en-US"/>
        </a:p>
      </dgm:t>
    </dgm:pt>
    <dgm:pt modelId="{15382381-4FC1-4EF7-A69C-6EC731BAE484}" type="sibTrans" cxnId="{F53C9205-3879-466C-80B9-66FB95391155}">
      <dgm:prSet/>
      <dgm:spPr/>
      <dgm:t>
        <a:bodyPr/>
        <a:lstStyle/>
        <a:p>
          <a:endParaRPr lang="en-US"/>
        </a:p>
      </dgm:t>
    </dgm:pt>
    <dgm:pt modelId="{1141F98A-5477-48FC-88A9-D65270E3AF85}" type="pres">
      <dgm:prSet presAssocID="{8ABD1071-E3AA-4113-81B2-7876D44DAB4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EEEE9EE-740D-4B2B-9165-FFDF4798F37C}" type="pres">
      <dgm:prSet presAssocID="{8ABD1071-E3AA-4113-81B2-7876D44DAB46}" presName="cycle" presStyleCnt="0"/>
      <dgm:spPr/>
    </dgm:pt>
    <dgm:pt modelId="{508D599F-720A-4670-BB17-BFF710224552}" type="pres">
      <dgm:prSet presAssocID="{D0D92A58-7131-46FB-AC2A-53DE32CA979A}" presName="nodeFirstNode" presStyleLbl="node1" presStyleIdx="0" presStyleCnt="4" custScaleX="79825" custScaleY="846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11451F-B307-445B-8501-61A639562FF4}" type="pres">
      <dgm:prSet presAssocID="{F80EC03B-4634-4B66-B891-201608F7D3A4}" presName="sibTransFirstNode" presStyleLbl="bgShp" presStyleIdx="0" presStyleCnt="1"/>
      <dgm:spPr/>
      <dgm:t>
        <a:bodyPr/>
        <a:lstStyle/>
        <a:p>
          <a:endParaRPr lang="en-US"/>
        </a:p>
      </dgm:t>
    </dgm:pt>
    <dgm:pt modelId="{6087AF4A-533C-4866-B962-F314DA354340}" type="pres">
      <dgm:prSet presAssocID="{FFC5A252-AD8C-49C4-A692-0B0812C18613}" presName="nodeFollowingNodes" presStyleLbl="node1" presStyleIdx="1" presStyleCnt="4" custScaleX="71560" custScaleY="854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6E7A55-5E53-4B32-874D-0A5C79DFF08F}" type="pres">
      <dgm:prSet presAssocID="{77953A58-051A-4E74-AC3A-7B8D5E992C0D}" presName="nodeFollowingNodes" presStyleLbl="node1" presStyleIdx="2" presStyleCnt="4" custScaleX="93464" custScaleY="99907" custRadScaleRad="99299" custRadScaleInc="-46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FBAF09-8011-4392-87F6-21B614722EEE}" type="pres">
      <dgm:prSet presAssocID="{BB5E1E34-7DAE-4C32-9955-EEE928863711}" presName="nodeFollowingNodes" presStyleLbl="node1" presStyleIdx="3" presStyleCnt="4" custScaleX="82732" custScaleY="99084" custRadScaleRad="111890" custRadScaleInc="-19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377E294-85D1-40B3-BD3C-AD5195C8EEEC}" srcId="{8ABD1071-E3AA-4113-81B2-7876D44DAB46}" destId="{D0D92A58-7131-46FB-AC2A-53DE32CA979A}" srcOrd="0" destOrd="0" parTransId="{BCE3FAC8-0DCD-476C-9502-5B6B4DEBC15D}" sibTransId="{F80EC03B-4634-4B66-B891-201608F7D3A4}"/>
    <dgm:cxn modelId="{5D4AB188-7D85-4E78-B08C-F55BCB52783C}" type="presOf" srcId="{BB5E1E34-7DAE-4C32-9955-EEE928863711}" destId="{E8FBAF09-8011-4392-87F6-21B614722EEE}" srcOrd="0" destOrd="0" presId="urn:microsoft.com/office/officeart/2005/8/layout/cycle3"/>
    <dgm:cxn modelId="{A9F940AD-0FE0-45A8-B291-06C80ADB4C55}" type="presOf" srcId="{FFC5A252-AD8C-49C4-A692-0B0812C18613}" destId="{6087AF4A-533C-4866-B962-F314DA354340}" srcOrd="0" destOrd="0" presId="urn:microsoft.com/office/officeart/2005/8/layout/cycle3"/>
    <dgm:cxn modelId="{A33B293B-B5EE-472F-AA9D-43918D466FC7}" srcId="{8ABD1071-E3AA-4113-81B2-7876D44DAB46}" destId="{77953A58-051A-4E74-AC3A-7B8D5E992C0D}" srcOrd="2" destOrd="0" parTransId="{28AB84E7-82CA-4A10-95C1-3D008264FF0F}" sibTransId="{0B5C154A-053E-4F64-A668-BCAFEE2234C6}"/>
    <dgm:cxn modelId="{EFE8B360-4084-455D-87BE-17492DC7AA18}" srcId="{8ABD1071-E3AA-4113-81B2-7876D44DAB46}" destId="{FFC5A252-AD8C-49C4-A692-0B0812C18613}" srcOrd="1" destOrd="0" parTransId="{2BE6809F-8611-4F45-A793-D837AFA71A7D}" sibTransId="{FF5A1FB1-13BB-45C3-ACDF-831A102CE07C}"/>
    <dgm:cxn modelId="{97CC996B-CA7A-4CE3-A1F5-7E6212249809}" type="presOf" srcId="{77953A58-051A-4E74-AC3A-7B8D5E992C0D}" destId="{396E7A55-5E53-4B32-874D-0A5C79DFF08F}" srcOrd="0" destOrd="0" presId="urn:microsoft.com/office/officeart/2005/8/layout/cycle3"/>
    <dgm:cxn modelId="{C5E0787A-53CB-4829-8014-59A855089316}" type="presOf" srcId="{F80EC03B-4634-4B66-B891-201608F7D3A4}" destId="{4711451F-B307-445B-8501-61A639562FF4}" srcOrd="0" destOrd="0" presId="urn:microsoft.com/office/officeart/2005/8/layout/cycle3"/>
    <dgm:cxn modelId="{F53C9205-3879-466C-80B9-66FB95391155}" srcId="{8ABD1071-E3AA-4113-81B2-7876D44DAB46}" destId="{BB5E1E34-7DAE-4C32-9955-EEE928863711}" srcOrd="3" destOrd="0" parTransId="{6A34EFB2-0F4A-4A21-AF6F-8BA11D39F160}" sibTransId="{15382381-4FC1-4EF7-A69C-6EC731BAE484}"/>
    <dgm:cxn modelId="{2E0D0296-C8C9-418D-B9A4-5F717A503668}" type="presOf" srcId="{D0D92A58-7131-46FB-AC2A-53DE32CA979A}" destId="{508D599F-720A-4670-BB17-BFF710224552}" srcOrd="0" destOrd="0" presId="urn:microsoft.com/office/officeart/2005/8/layout/cycle3"/>
    <dgm:cxn modelId="{594DC699-83B5-4196-B71D-8BD03B0C3B01}" type="presOf" srcId="{8ABD1071-E3AA-4113-81B2-7876D44DAB46}" destId="{1141F98A-5477-48FC-88A9-D65270E3AF85}" srcOrd="0" destOrd="0" presId="urn:microsoft.com/office/officeart/2005/8/layout/cycle3"/>
    <dgm:cxn modelId="{8BE8E754-6C5A-46D7-B999-A3CEAB92F5F5}" type="presParOf" srcId="{1141F98A-5477-48FC-88A9-D65270E3AF85}" destId="{0EEEE9EE-740D-4B2B-9165-FFDF4798F37C}" srcOrd="0" destOrd="0" presId="urn:microsoft.com/office/officeart/2005/8/layout/cycle3"/>
    <dgm:cxn modelId="{DD1918F4-BF72-4586-AE7C-F6D5942BFE41}" type="presParOf" srcId="{0EEEE9EE-740D-4B2B-9165-FFDF4798F37C}" destId="{508D599F-720A-4670-BB17-BFF710224552}" srcOrd="0" destOrd="0" presId="urn:microsoft.com/office/officeart/2005/8/layout/cycle3"/>
    <dgm:cxn modelId="{83FECB51-1C3C-43DD-97F4-F9206A87C8AE}" type="presParOf" srcId="{0EEEE9EE-740D-4B2B-9165-FFDF4798F37C}" destId="{4711451F-B307-445B-8501-61A639562FF4}" srcOrd="1" destOrd="0" presId="urn:microsoft.com/office/officeart/2005/8/layout/cycle3"/>
    <dgm:cxn modelId="{F25578D8-1A48-4AF9-ACFD-D6ED41345DE7}" type="presParOf" srcId="{0EEEE9EE-740D-4B2B-9165-FFDF4798F37C}" destId="{6087AF4A-533C-4866-B962-F314DA354340}" srcOrd="2" destOrd="0" presId="urn:microsoft.com/office/officeart/2005/8/layout/cycle3"/>
    <dgm:cxn modelId="{F90D11A1-CD98-4E65-9071-B95789C63333}" type="presParOf" srcId="{0EEEE9EE-740D-4B2B-9165-FFDF4798F37C}" destId="{396E7A55-5E53-4B32-874D-0A5C79DFF08F}" srcOrd="3" destOrd="0" presId="urn:microsoft.com/office/officeart/2005/8/layout/cycle3"/>
    <dgm:cxn modelId="{150ED2DF-5054-4E78-92D8-6231225208DA}" type="presParOf" srcId="{0EEEE9EE-740D-4B2B-9165-FFDF4798F37C}" destId="{E8FBAF09-8011-4392-87F6-21B614722EEE}" srcOrd="4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8291605-EF0D-486C-B9ED-64B906F0DB6D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676A196-4523-4E8F-94F6-18952DB9BF51}">
      <dgm:prSet phldrT="[Text]" phldr="1"/>
      <dgm:spPr/>
      <dgm:t>
        <a:bodyPr/>
        <a:lstStyle/>
        <a:p>
          <a:endParaRPr lang="en-US"/>
        </a:p>
      </dgm:t>
    </dgm:pt>
    <dgm:pt modelId="{9E0A790C-3CE3-48AC-A772-F26E5FB2487C}" type="parTrans" cxnId="{2B140954-06F7-4583-A4B5-206A3F2A42C8}">
      <dgm:prSet/>
      <dgm:spPr/>
      <dgm:t>
        <a:bodyPr/>
        <a:lstStyle/>
        <a:p>
          <a:endParaRPr lang="en-US"/>
        </a:p>
      </dgm:t>
    </dgm:pt>
    <dgm:pt modelId="{D205015D-128B-4052-B888-E2E01DC7528F}" type="sibTrans" cxnId="{2B140954-06F7-4583-A4B5-206A3F2A42C8}">
      <dgm:prSet/>
      <dgm:spPr/>
      <dgm:t>
        <a:bodyPr/>
        <a:lstStyle/>
        <a:p>
          <a:endParaRPr lang="en-US"/>
        </a:p>
      </dgm:t>
    </dgm:pt>
    <dgm:pt modelId="{0D6BF6D4-855E-4224-8F14-F8708FF6746E}">
      <dgm:prSet phldrT="[Text]" phldr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A3A807A5-DBAA-4C78-88C6-FFDC28ECFDEC}" type="parTrans" cxnId="{270CD029-7EBD-4FAF-B9DD-51C584CE3F65}">
      <dgm:prSet/>
      <dgm:spPr/>
      <dgm:t>
        <a:bodyPr/>
        <a:lstStyle/>
        <a:p>
          <a:endParaRPr lang="en-US"/>
        </a:p>
      </dgm:t>
    </dgm:pt>
    <dgm:pt modelId="{9DE5140C-CF6F-49C4-AA66-4716AE1B20F1}" type="sibTrans" cxnId="{270CD029-7EBD-4FAF-B9DD-51C584CE3F65}">
      <dgm:prSet/>
      <dgm:spPr/>
      <dgm:t>
        <a:bodyPr/>
        <a:lstStyle/>
        <a:p>
          <a:endParaRPr lang="en-US"/>
        </a:p>
      </dgm:t>
    </dgm:pt>
    <dgm:pt modelId="{2CC06C18-C6CB-493F-860A-F835DA606D30}">
      <dgm:prSet phldrT="[Text]" phldr="1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en-US" dirty="0"/>
        </a:p>
      </dgm:t>
    </dgm:pt>
    <dgm:pt modelId="{4877E80D-35D5-42B8-87ED-836B5C85DAD2}" type="parTrans" cxnId="{B3A5D3F2-3557-49C6-A77E-C0323D4C134E}">
      <dgm:prSet/>
      <dgm:spPr/>
      <dgm:t>
        <a:bodyPr/>
        <a:lstStyle/>
        <a:p>
          <a:endParaRPr lang="en-US"/>
        </a:p>
      </dgm:t>
    </dgm:pt>
    <dgm:pt modelId="{144F5DF3-017E-44AA-9C8D-E5B726DD2D89}" type="sibTrans" cxnId="{B3A5D3F2-3557-49C6-A77E-C0323D4C134E}">
      <dgm:prSet/>
      <dgm:spPr/>
      <dgm:t>
        <a:bodyPr/>
        <a:lstStyle/>
        <a:p>
          <a:endParaRPr lang="en-US"/>
        </a:p>
      </dgm:t>
    </dgm:pt>
    <dgm:pt modelId="{DA0A1052-7CCD-47D6-8BE2-4EDC7365A81C}">
      <dgm:prSet phldrT="[Text]" phldr="1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en-US" dirty="0"/>
        </a:p>
      </dgm:t>
    </dgm:pt>
    <dgm:pt modelId="{443B861F-1AE1-42AF-8AAC-57BBA64EBE1D}" type="parTrans" cxnId="{5E45D2F9-B6E0-4E23-BD6F-E6B70548E631}">
      <dgm:prSet/>
      <dgm:spPr/>
      <dgm:t>
        <a:bodyPr/>
        <a:lstStyle/>
        <a:p>
          <a:endParaRPr lang="en-US"/>
        </a:p>
      </dgm:t>
    </dgm:pt>
    <dgm:pt modelId="{A125DC6F-18F3-4895-9C61-E7F495E319D9}" type="sibTrans" cxnId="{5E45D2F9-B6E0-4E23-BD6F-E6B70548E631}">
      <dgm:prSet/>
      <dgm:spPr/>
      <dgm:t>
        <a:bodyPr/>
        <a:lstStyle/>
        <a:p>
          <a:endParaRPr lang="en-US"/>
        </a:p>
      </dgm:t>
    </dgm:pt>
    <dgm:pt modelId="{10387087-459F-4A50-BA86-06C5B7E88BDF}">
      <dgm:prSet phldrT="[Text]" phldr="1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A6F604C8-0DF1-426A-A011-5BF81D7EFC68}" type="parTrans" cxnId="{282C27CB-EDC1-4EEA-BB26-CF77C2956B22}">
      <dgm:prSet/>
      <dgm:spPr/>
      <dgm:t>
        <a:bodyPr/>
        <a:lstStyle/>
        <a:p>
          <a:endParaRPr lang="en-US"/>
        </a:p>
      </dgm:t>
    </dgm:pt>
    <dgm:pt modelId="{05A0E0AC-75E2-4F58-9155-EAADE29833AA}" type="sibTrans" cxnId="{282C27CB-EDC1-4EEA-BB26-CF77C2956B22}">
      <dgm:prSet/>
      <dgm:spPr/>
      <dgm:t>
        <a:bodyPr/>
        <a:lstStyle/>
        <a:p>
          <a:endParaRPr lang="en-US"/>
        </a:p>
      </dgm:t>
    </dgm:pt>
    <dgm:pt modelId="{DFB114E9-B9F0-4F0E-8464-147868187C26}" type="pres">
      <dgm:prSet presAssocID="{88291605-EF0D-486C-B9ED-64B906F0DB6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48E6A40-F16E-4FE8-9426-D3371B20F651}" type="pres">
      <dgm:prSet presAssocID="{88291605-EF0D-486C-B9ED-64B906F0DB6D}" presName="cycle" presStyleCnt="0"/>
      <dgm:spPr/>
    </dgm:pt>
    <dgm:pt modelId="{AFDB05F1-A201-4FD6-80BA-6C4FC808AF74}" type="pres">
      <dgm:prSet presAssocID="{9676A196-4523-4E8F-94F6-18952DB9BF51}" presName="nodeFirs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D47229-31C9-432A-BD63-3F82DC5C4533}" type="pres">
      <dgm:prSet presAssocID="{D205015D-128B-4052-B888-E2E01DC7528F}" presName="sibTransFirstNode" presStyleLbl="bgShp" presStyleIdx="0" presStyleCnt="1"/>
      <dgm:spPr/>
      <dgm:t>
        <a:bodyPr/>
        <a:lstStyle/>
        <a:p>
          <a:endParaRPr lang="en-US"/>
        </a:p>
      </dgm:t>
    </dgm:pt>
    <dgm:pt modelId="{850D843E-C307-48FF-AF09-568C29AC4ACA}" type="pres">
      <dgm:prSet presAssocID="{0D6BF6D4-855E-4224-8F14-F8708FF6746E}" presName="nodeFollowingNodes" presStyleLbl="node1" presStyleIdx="1" presStyleCnt="5" custScaleX="100279" custScaleY="1215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FE58D1-D039-4D8D-AE1E-D2BCD5CED677}" type="pres">
      <dgm:prSet presAssocID="{2CC06C18-C6CB-493F-860A-F835DA606D30}" presName="nodeFollowingNodes" presStyleLbl="node1" presStyleIdx="2" presStyleCnt="5" custRadScaleRad="110362" custRadScaleInc="-278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B67869-172E-40FB-848B-8C01BD9C8F8C}" type="pres">
      <dgm:prSet presAssocID="{DA0A1052-7CCD-47D6-8BE2-4EDC7365A81C}" presName="nodeFollowingNodes" presStyleLbl="node1" presStyleIdx="3" presStyleCnt="5" custScaleX="87361" custScaleY="108286" custRadScaleRad="86440" custRadScaleInc="73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C14024-A900-486B-8A8D-777AB2697127}" type="pres">
      <dgm:prSet presAssocID="{10387087-459F-4A50-BA86-06C5B7E88BDF}" presName="nodeFollowingNodes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EFB8694-88B6-4BD1-86ED-AA263F05664B}" type="presOf" srcId="{0D6BF6D4-855E-4224-8F14-F8708FF6746E}" destId="{850D843E-C307-48FF-AF09-568C29AC4ACA}" srcOrd="0" destOrd="0" presId="urn:microsoft.com/office/officeart/2005/8/layout/cycle3"/>
    <dgm:cxn modelId="{DA4D646B-F71E-4EC6-8E84-2D13F81F306E}" type="presOf" srcId="{D205015D-128B-4052-B888-E2E01DC7528F}" destId="{96D47229-31C9-432A-BD63-3F82DC5C4533}" srcOrd="0" destOrd="0" presId="urn:microsoft.com/office/officeart/2005/8/layout/cycle3"/>
    <dgm:cxn modelId="{8E7ED2AA-B24C-4CF2-A75B-721230F2A0F2}" type="presOf" srcId="{10387087-459F-4A50-BA86-06C5B7E88BDF}" destId="{2EC14024-A900-486B-8A8D-777AB2697127}" srcOrd="0" destOrd="0" presId="urn:microsoft.com/office/officeart/2005/8/layout/cycle3"/>
    <dgm:cxn modelId="{2B140954-06F7-4583-A4B5-206A3F2A42C8}" srcId="{88291605-EF0D-486C-B9ED-64B906F0DB6D}" destId="{9676A196-4523-4E8F-94F6-18952DB9BF51}" srcOrd="0" destOrd="0" parTransId="{9E0A790C-3CE3-48AC-A772-F26E5FB2487C}" sibTransId="{D205015D-128B-4052-B888-E2E01DC7528F}"/>
    <dgm:cxn modelId="{A5609B80-C5FA-48E7-B63C-9240D98D2FA0}" type="presOf" srcId="{DA0A1052-7CCD-47D6-8BE2-4EDC7365A81C}" destId="{3BB67869-172E-40FB-848B-8C01BD9C8F8C}" srcOrd="0" destOrd="0" presId="urn:microsoft.com/office/officeart/2005/8/layout/cycle3"/>
    <dgm:cxn modelId="{0A1C85BB-5F44-44C9-A702-381A22C67D87}" type="presOf" srcId="{9676A196-4523-4E8F-94F6-18952DB9BF51}" destId="{AFDB05F1-A201-4FD6-80BA-6C4FC808AF74}" srcOrd="0" destOrd="0" presId="urn:microsoft.com/office/officeart/2005/8/layout/cycle3"/>
    <dgm:cxn modelId="{B3A5D3F2-3557-49C6-A77E-C0323D4C134E}" srcId="{88291605-EF0D-486C-B9ED-64B906F0DB6D}" destId="{2CC06C18-C6CB-493F-860A-F835DA606D30}" srcOrd="2" destOrd="0" parTransId="{4877E80D-35D5-42B8-87ED-836B5C85DAD2}" sibTransId="{144F5DF3-017E-44AA-9C8D-E5B726DD2D89}"/>
    <dgm:cxn modelId="{5E45D2F9-B6E0-4E23-BD6F-E6B70548E631}" srcId="{88291605-EF0D-486C-B9ED-64B906F0DB6D}" destId="{DA0A1052-7CCD-47D6-8BE2-4EDC7365A81C}" srcOrd="3" destOrd="0" parTransId="{443B861F-1AE1-42AF-8AAC-57BBA64EBE1D}" sibTransId="{A125DC6F-18F3-4895-9C61-E7F495E319D9}"/>
    <dgm:cxn modelId="{282C27CB-EDC1-4EEA-BB26-CF77C2956B22}" srcId="{88291605-EF0D-486C-B9ED-64B906F0DB6D}" destId="{10387087-459F-4A50-BA86-06C5B7E88BDF}" srcOrd="4" destOrd="0" parTransId="{A6F604C8-0DF1-426A-A011-5BF81D7EFC68}" sibTransId="{05A0E0AC-75E2-4F58-9155-EAADE29833AA}"/>
    <dgm:cxn modelId="{04558514-43A2-471E-B6EB-E034D9163367}" type="presOf" srcId="{2CC06C18-C6CB-493F-860A-F835DA606D30}" destId="{FBFE58D1-D039-4D8D-AE1E-D2BCD5CED677}" srcOrd="0" destOrd="0" presId="urn:microsoft.com/office/officeart/2005/8/layout/cycle3"/>
    <dgm:cxn modelId="{270CD029-7EBD-4FAF-B9DD-51C584CE3F65}" srcId="{88291605-EF0D-486C-B9ED-64B906F0DB6D}" destId="{0D6BF6D4-855E-4224-8F14-F8708FF6746E}" srcOrd="1" destOrd="0" parTransId="{A3A807A5-DBAA-4C78-88C6-FFDC28ECFDEC}" sibTransId="{9DE5140C-CF6F-49C4-AA66-4716AE1B20F1}"/>
    <dgm:cxn modelId="{7328819D-CA86-4C36-8E59-F3FD2BCBD083}" type="presOf" srcId="{88291605-EF0D-486C-B9ED-64B906F0DB6D}" destId="{DFB114E9-B9F0-4F0E-8464-147868187C26}" srcOrd="0" destOrd="0" presId="urn:microsoft.com/office/officeart/2005/8/layout/cycle3"/>
    <dgm:cxn modelId="{5674829C-15CE-4CE1-B363-200828106837}" type="presParOf" srcId="{DFB114E9-B9F0-4F0E-8464-147868187C26}" destId="{848E6A40-F16E-4FE8-9426-D3371B20F651}" srcOrd="0" destOrd="0" presId="urn:microsoft.com/office/officeart/2005/8/layout/cycle3"/>
    <dgm:cxn modelId="{C120C7B5-EAEE-4289-8A79-2A412A010F4E}" type="presParOf" srcId="{848E6A40-F16E-4FE8-9426-D3371B20F651}" destId="{AFDB05F1-A201-4FD6-80BA-6C4FC808AF74}" srcOrd="0" destOrd="0" presId="urn:microsoft.com/office/officeart/2005/8/layout/cycle3"/>
    <dgm:cxn modelId="{7C81F349-F499-4F42-BDA6-D4B390D5EE79}" type="presParOf" srcId="{848E6A40-F16E-4FE8-9426-D3371B20F651}" destId="{96D47229-31C9-432A-BD63-3F82DC5C4533}" srcOrd="1" destOrd="0" presId="urn:microsoft.com/office/officeart/2005/8/layout/cycle3"/>
    <dgm:cxn modelId="{01BCD35E-8055-4B15-8601-62C28D3E1315}" type="presParOf" srcId="{848E6A40-F16E-4FE8-9426-D3371B20F651}" destId="{850D843E-C307-48FF-AF09-568C29AC4ACA}" srcOrd="2" destOrd="0" presId="urn:microsoft.com/office/officeart/2005/8/layout/cycle3"/>
    <dgm:cxn modelId="{2513F59D-F25D-4312-85CD-A825A64956C9}" type="presParOf" srcId="{848E6A40-F16E-4FE8-9426-D3371B20F651}" destId="{FBFE58D1-D039-4D8D-AE1E-D2BCD5CED677}" srcOrd="3" destOrd="0" presId="urn:microsoft.com/office/officeart/2005/8/layout/cycle3"/>
    <dgm:cxn modelId="{370DD027-0E9A-48F0-80FE-4423B4F7DCD0}" type="presParOf" srcId="{848E6A40-F16E-4FE8-9426-D3371B20F651}" destId="{3BB67869-172E-40FB-848B-8C01BD9C8F8C}" srcOrd="4" destOrd="0" presId="urn:microsoft.com/office/officeart/2005/8/layout/cycle3"/>
    <dgm:cxn modelId="{8658E5F0-F5AC-4C9E-9A23-18504323ECB3}" type="presParOf" srcId="{848E6A40-F16E-4FE8-9426-D3371B20F651}" destId="{2EC14024-A900-486B-8A8D-777AB2697127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8CC55C3-D95D-4AFB-B088-2BAAD9D702EF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97DE252-900D-4341-9A0A-8B0BFD390913}">
      <dgm:prSet phldrT="[Text]" phldr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7A3B639D-331E-44A6-8A1E-C7699FACFE2D}" type="parTrans" cxnId="{D3FF784C-A767-467E-9963-6E4ABAC170EB}">
      <dgm:prSet/>
      <dgm:spPr/>
      <dgm:t>
        <a:bodyPr/>
        <a:lstStyle/>
        <a:p>
          <a:endParaRPr lang="en-US"/>
        </a:p>
      </dgm:t>
    </dgm:pt>
    <dgm:pt modelId="{C7745414-77BB-4169-A2A1-11A8BD6A6ECE}" type="sibTrans" cxnId="{D3FF784C-A767-467E-9963-6E4ABAC170EB}">
      <dgm:prSet/>
      <dgm:spPr/>
      <dgm:t>
        <a:bodyPr/>
        <a:lstStyle/>
        <a:p>
          <a:endParaRPr lang="en-US"/>
        </a:p>
      </dgm:t>
    </dgm:pt>
    <dgm:pt modelId="{FB9E14D3-D945-47E4-948F-81FA18CD9C96}">
      <dgm:prSet phldrT="[Text]" phldr="1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0F6E10E0-DE07-4964-8178-3E05AF417FDA}" type="parTrans" cxnId="{F8A56145-A00C-430C-BBBD-E8FF0762CC37}">
      <dgm:prSet/>
      <dgm:spPr/>
      <dgm:t>
        <a:bodyPr/>
        <a:lstStyle/>
        <a:p>
          <a:endParaRPr lang="en-US"/>
        </a:p>
      </dgm:t>
    </dgm:pt>
    <dgm:pt modelId="{7A1AB56D-B90E-496C-BECA-C8692AE18280}" type="sibTrans" cxnId="{F8A56145-A00C-430C-BBBD-E8FF0762CC37}">
      <dgm:prSet/>
      <dgm:spPr/>
      <dgm:t>
        <a:bodyPr/>
        <a:lstStyle/>
        <a:p>
          <a:endParaRPr lang="en-US"/>
        </a:p>
      </dgm:t>
    </dgm:pt>
    <dgm:pt modelId="{356163E6-2942-4841-BEED-15308969610E}">
      <dgm:prSet phldrT="[Text]" phldr="1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en-US" dirty="0"/>
        </a:p>
      </dgm:t>
    </dgm:pt>
    <dgm:pt modelId="{D8797376-C842-4BA5-972A-0EE0527B5FE9}" type="parTrans" cxnId="{105C70C6-710D-4AF0-A8AF-3B9174327A14}">
      <dgm:prSet/>
      <dgm:spPr/>
      <dgm:t>
        <a:bodyPr/>
        <a:lstStyle/>
        <a:p>
          <a:endParaRPr lang="en-US"/>
        </a:p>
      </dgm:t>
    </dgm:pt>
    <dgm:pt modelId="{CF890708-68BB-4920-A092-F3F7A7EAE2BE}" type="sibTrans" cxnId="{105C70C6-710D-4AF0-A8AF-3B9174327A14}">
      <dgm:prSet/>
      <dgm:spPr/>
      <dgm:t>
        <a:bodyPr/>
        <a:lstStyle/>
        <a:p>
          <a:endParaRPr lang="en-US"/>
        </a:p>
      </dgm:t>
    </dgm:pt>
    <dgm:pt modelId="{6A0E702A-1839-4FAF-BE9D-78C31A697E01}">
      <dgm:prSet phldrT="[Text]" phldr="1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DB7CD4F0-F84E-4456-8232-9C8ECB28CC84}" type="parTrans" cxnId="{6BEA5B28-AC62-41F6-B2ED-6F79C5D4FDAD}">
      <dgm:prSet/>
      <dgm:spPr/>
      <dgm:t>
        <a:bodyPr/>
        <a:lstStyle/>
        <a:p>
          <a:endParaRPr lang="en-US"/>
        </a:p>
      </dgm:t>
    </dgm:pt>
    <dgm:pt modelId="{F0E9B8A1-EFDB-4679-BF9B-9F30DA6D77A8}" type="sibTrans" cxnId="{6BEA5B28-AC62-41F6-B2ED-6F79C5D4FDAD}">
      <dgm:prSet/>
      <dgm:spPr/>
      <dgm:t>
        <a:bodyPr/>
        <a:lstStyle/>
        <a:p>
          <a:endParaRPr lang="en-US"/>
        </a:p>
      </dgm:t>
    </dgm:pt>
    <dgm:pt modelId="{19BDA751-28D6-40D0-8DB1-E0889E6F1C53}">
      <dgm:prSet phldrT="[Text]" phldr="1"/>
      <dgm:spPr>
        <a:blipFill rotWithShape="0">
          <a:blip xmlns:r="http://schemas.openxmlformats.org/officeDocument/2006/relationships" r:embed="rId5"/>
          <a:stretch>
            <a:fillRect/>
          </a:stretch>
        </a:blipFill>
      </dgm:spPr>
      <dgm:t>
        <a:bodyPr/>
        <a:lstStyle/>
        <a:p>
          <a:endParaRPr lang="en-US" dirty="0"/>
        </a:p>
      </dgm:t>
    </dgm:pt>
    <dgm:pt modelId="{DF59D8E7-651A-4CAE-BA7D-FC7B8D94A7D3}" type="parTrans" cxnId="{C507FD93-6445-48E6-8C54-4468BE97B2AC}">
      <dgm:prSet/>
      <dgm:spPr/>
      <dgm:t>
        <a:bodyPr/>
        <a:lstStyle/>
        <a:p>
          <a:endParaRPr lang="en-US"/>
        </a:p>
      </dgm:t>
    </dgm:pt>
    <dgm:pt modelId="{E43AF23F-A060-44CB-9EE7-BF7CDDCAAD42}" type="sibTrans" cxnId="{C507FD93-6445-48E6-8C54-4468BE97B2AC}">
      <dgm:prSet/>
      <dgm:spPr/>
      <dgm:t>
        <a:bodyPr/>
        <a:lstStyle/>
        <a:p>
          <a:endParaRPr lang="en-US"/>
        </a:p>
      </dgm:t>
    </dgm:pt>
    <dgm:pt modelId="{4E3F51C6-36FF-4BC4-8991-391331BFCBBB}" type="pres">
      <dgm:prSet presAssocID="{E8CC55C3-D95D-4AFB-B088-2BAAD9D702E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F457AC1-3414-4DB8-AC5F-EC5A7CA704A7}" type="pres">
      <dgm:prSet presAssocID="{897DE252-900D-4341-9A0A-8B0BFD390913}" presName="node" presStyleLbl="node1" presStyleIdx="0" presStyleCnt="5" custScaleX="104370" custScaleY="134314" custLinFactNeighborX="-15168" custLinFactNeighborY="-89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547A9A-2DF5-4BA0-A9A6-C2B7E3CDBFD5}" type="pres">
      <dgm:prSet presAssocID="{C7745414-77BB-4169-A2A1-11A8BD6A6ECE}" presName="sibTrans" presStyleCnt="0"/>
      <dgm:spPr/>
    </dgm:pt>
    <dgm:pt modelId="{1E887D75-3945-4879-8BAE-792D33C1FE4F}" type="pres">
      <dgm:prSet presAssocID="{FB9E14D3-D945-47E4-948F-81FA18CD9C96}" presName="node" presStyleLbl="node1" presStyleIdx="1" presStyleCnt="5" custScaleX="113624" custScaleY="138604" custLinFactNeighborX="9453" custLinFactNeighborY="-136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4D59E0-832C-4597-B9AC-575D9077128A}" type="pres">
      <dgm:prSet presAssocID="{7A1AB56D-B90E-496C-BECA-C8692AE18280}" presName="sibTrans" presStyleCnt="0"/>
      <dgm:spPr/>
    </dgm:pt>
    <dgm:pt modelId="{2C1DB2BC-43B9-4D19-9CB1-FAFB3F2802C6}" type="pres">
      <dgm:prSet presAssocID="{356163E6-2942-4841-BEED-15308969610E}" presName="node" presStyleLbl="node1" presStyleIdx="2" presStyleCnt="5" custScaleX="98544" custScaleY="136932" custLinFactNeighborX="5844" custLinFactNeighborY="-153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DB8048-8339-420D-9071-3502F8579D24}" type="pres">
      <dgm:prSet presAssocID="{CF890708-68BB-4920-A092-F3F7A7EAE2BE}" presName="sibTrans" presStyleCnt="0"/>
      <dgm:spPr/>
    </dgm:pt>
    <dgm:pt modelId="{575BD1A8-670C-4D99-8673-6C9187E3821F}" type="pres">
      <dgm:prSet presAssocID="{6A0E702A-1839-4FAF-BE9D-78C31A697E01}" presName="node" presStyleLbl="node1" presStyleIdx="3" presStyleCnt="5" custScaleX="92891" custScaleY="137536" custLinFactNeighborY="-178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3C476C-1D6A-498F-B444-F159E7B8DBCB}" type="pres">
      <dgm:prSet presAssocID="{F0E9B8A1-EFDB-4679-BF9B-9F30DA6D77A8}" presName="sibTrans" presStyleCnt="0"/>
      <dgm:spPr/>
    </dgm:pt>
    <dgm:pt modelId="{C1D077BC-9BAE-4471-B64F-0849290F3744}" type="pres">
      <dgm:prSet presAssocID="{19BDA751-28D6-40D0-8DB1-E0889E6F1C53}" presName="node" presStyleLbl="node1" presStyleIdx="4" presStyleCnt="5" custScaleY="137509" custLinFactNeighborX="-4733" custLinFactNeighborY="-1317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C0336EA-7321-41CC-B6B8-35E3ADA1AA62}" type="presOf" srcId="{356163E6-2942-4841-BEED-15308969610E}" destId="{2C1DB2BC-43B9-4D19-9CB1-FAFB3F2802C6}" srcOrd="0" destOrd="0" presId="urn:microsoft.com/office/officeart/2005/8/layout/default"/>
    <dgm:cxn modelId="{C108E2D4-64C3-45B0-B7E1-71E0E3D50AB4}" type="presOf" srcId="{19BDA751-28D6-40D0-8DB1-E0889E6F1C53}" destId="{C1D077BC-9BAE-4471-B64F-0849290F3744}" srcOrd="0" destOrd="0" presId="urn:microsoft.com/office/officeart/2005/8/layout/default"/>
    <dgm:cxn modelId="{F8A56145-A00C-430C-BBBD-E8FF0762CC37}" srcId="{E8CC55C3-D95D-4AFB-B088-2BAAD9D702EF}" destId="{FB9E14D3-D945-47E4-948F-81FA18CD9C96}" srcOrd="1" destOrd="0" parTransId="{0F6E10E0-DE07-4964-8178-3E05AF417FDA}" sibTransId="{7A1AB56D-B90E-496C-BECA-C8692AE18280}"/>
    <dgm:cxn modelId="{91FA3D84-A37B-4CAF-AED8-FDB4EA967BA9}" type="presOf" srcId="{E8CC55C3-D95D-4AFB-B088-2BAAD9D702EF}" destId="{4E3F51C6-36FF-4BC4-8991-391331BFCBBB}" srcOrd="0" destOrd="0" presId="urn:microsoft.com/office/officeart/2005/8/layout/default"/>
    <dgm:cxn modelId="{6BEA5B28-AC62-41F6-B2ED-6F79C5D4FDAD}" srcId="{E8CC55C3-D95D-4AFB-B088-2BAAD9D702EF}" destId="{6A0E702A-1839-4FAF-BE9D-78C31A697E01}" srcOrd="3" destOrd="0" parTransId="{DB7CD4F0-F84E-4456-8232-9C8ECB28CC84}" sibTransId="{F0E9B8A1-EFDB-4679-BF9B-9F30DA6D77A8}"/>
    <dgm:cxn modelId="{03826C02-D940-4BE2-AFAD-83BB4C5C8228}" type="presOf" srcId="{6A0E702A-1839-4FAF-BE9D-78C31A697E01}" destId="{575BD1A8-670C-4D99-8673-6C9187E3821F}" srcOrd="0" destOrd="0" presId="urn:microsoft.com/office/officeart/2005/8/layout/default"/>
    <dgm:cxn modelId="{68393631-AF19-49D2-A0BF-DEE74A6DD255}" type="presOf" srcId="{FB9E14D3-D945-47E4-948F-81FA18CD9C96}" destId="{1E887D75-3945-4879-8BAE-792D33C1FE4F}" srcOrd="0" destOrd="0" presId="urn:microsoft.com/office/officeart/2005/8/layout/default"/>
    <dgm:cxn modelId="{D3FF784C-A767-467E-9963-6E4ABAC170EB}" srcId="{E8CC55C3-D95D-4AFB-B088-2BAAD9D702EF}" destId="{897DE252-900D-4341-9A0A-8B0BFD390913}" srcOrd="0" destOrd="0" parTransId="{7A3B639D-331E-44A6-8A1E-C7699FACFE2D}" sibTransId="{C7745414-77BB-4169-A2A1-11A8BD6A6ECE}"/>
    <dgm:cxn modelId="{C507FD93-6445-48E6-8C54-4468BE97B2AC}" srcId="{E8CC55C3-D95D-4AFB-B088-2BAAD9D702EF}" destId="{19BDA751-28D6-40D0-8DB1-E0889E6F1C53}" srcOrd="4" destOrd="0" parTransId="{DF59D8E7-651A-4CAE-BA7D-FC7B8D94A7D3}" sibTransId="{E43AF23F-A060-44CB-9EE7-BF7CDDCAAD42}"/>
    <dgm:cxn modelId="{DB706602-38F9-4B5B-91C6-4BCE1AEA929E}" type="presOf" srcId="{897DE252-900D-4341-9A0A-8B0BFD390913}" destId="{DF457AC1-3414-4DB8-AC5F-EC5A7CA704A7}" srcOrd="0" destOrd="0" presId="urn:microsoft.com/office/officeart/2005/8/layout/default"/>
    <dgm:cxn modelId="{105C70C6-710D-4AF0-A8AF-3B9174327A14}" srcId="{E8CC55C3-D95D-4AFB-B088-2BAAD9D702EF}" destId="{356163E6-2942-4841-BEED-15308969610E}" srcOrd="2" destOrd="0" parTransId="{D8797376-C842-4BA5-972A-0EE0527B5FE9}" sibTransId="{CF890708-68BB-4920-A092-F3F7A7EAE2BE}"/>
    <dgm:cxn modelId="{6F8D128E-AB7B-4685-A0C3-A26E063B5DF0}" type="presParOf" srcId="{4E3F51C6-36FF-4BC4-8991-391331BFCBBB}" destId="{DF457AC1-3414-4DB8-AC5F-EC5A7CA704A7}" srcOrd="0" destOrd="0" presId="urn:microsoft.com/office/officeart/2005/8/layout/default"/>
    <dgm:cxn modelId="{D55A27F4-F38F-4AC2-B3C5-A3262DFE6C35}" type="presParOf" srcId="{4E3F51C6-36FF-4BC4-8991-391331BFCBBB}" destId="{4D547A9A-2DF5-4BA0-A9A6-C2B7E3CDBFD5}" srcOrd="1" destOrd="0" presId="urn:microsoft.com/office/officeart/2005/8/layout/default"/>
    <dgm:cxn modelId="{42EC2316-D9F5-418B-9249-AC24859F42EF}" type="presParOf" srcId="{4E3F51C6-36FF-4BC4-8991-391331BFCBBB}" destId="{1E887D75-3945-4879-8BAE-792D33C1FE4F}" srcOrd="2" destOrd="0" presId="urn:microsoft.com/office/officeart/2005/8/layout/default"/>
    <dgm:cxn modelId="{3AEAB3A7-CD4C-4EF8-B00F-74B948991DE6}" type="presParOf" srcId="{4E3F51C6-36FF-4BC4-8991-391331BFCBBB}" destId="{154D59E0-832C-4597-B9AC-575D9077128A}" srcOrd="3" destOrd="0" presId="urn:microsoft.com/office/officeart/2005/8/layout/default"/>
    <dgm:cxn modelId="{3800ABD7-E1AB-4774-87FE-28F3BFBC1E54}" type="presParOf" srcId="{4E3F51C6-36FF-4BC4-8991-391331BFCBBB}" destId="{2C1DB2BC-43B9-4D19-9CB1-FAFB3F2802C6}" srcOrd="4" destOrd="0" presId="urn:microsoft.com/office/officeart/2005/8/layout/default"/>
    <dgm:cxn modelId="{05A0CA78-885A-44A6-9BFA-BECBCC4E02C5}" type="presParOf" srcId="{4E3F51C6-36FF-4BC4-8991-391331BFCBBB}" destId="{5DDB8048-8339-420D-9071-3502F8579D24}" srcOrd="5" destOrd="0" presId="urn:microsoft.com/office/officeart/2005/8/layout/default"/>
    <dgm:cxn modelId="{EF3790DA-F9F8-4995-8AEA-230B31AA9F18}" type="presParOf" srcId="{4E3F51C6-36FF-4BC4-8991-391331BFCBBB}" destId="{575BD1A8-670C-4D99-8673-6C9187E3821F}" srcOrd="6" destOrd="0" presId="urn:microsoft.com/office/officeart/2005/8/layout/default"/>
    <dgm:cxn modelId="{23150354-13DD-43A1-83CF-7A3800E7BB51}" type="presParOf" srcId="{4E3F51C6-36FF-4BC4-8991-391331BFCBBB}" destId="{7B3C476C-1D6A-498F-B444-F159E7B8DBCB}" srcOrd="7" destOrd="0" presId="urn:microsoft.com/office/officeart/2005/8/layout/default"/>
    <dgm:cxn modelId="{05BA67A3-8D80-4019-9821-0E7C1AB4C2FB}" type="presParOf" srcId="{4E3F51C6-36FF-4BC4-8991-391331BFCBBB}" destId="{C1D077BC-9BAE-4471-B64F-0849290F3744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82B49C-8DE1-4C9D-A30C-05E0B4BF4C97}">
      <dsp:nvSpPr>
        <dsp:cNvPr id="0" name=""/>
        <dsp:cNvSpPr/>
      </dsp:nvSpPr>
      <dsp:spPr>
        <a:xfrm>
          <a:off x="-6152065" y="-1069505"/>
          <a:ext cx="8715888" cy="8715888"/>
        </a:xfrm>
        <a:prstGeom prst="blockArc">
          <a:avLst>
            <a:gd name="adj1" fmla="val 18900000"/>
            <a:gd name="adj2" fmla="val 2700000"/>
            <a:gd name="adj3" fmla="val 248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534D4D-B452-43B0-A179-2FF6422242D1}">
      <dsp:nvSpPr>
        <dsp:cNvPr id="0" name=""/>
        <dsp:cNvSpPr/>
      </dsp:nvSpPr>
      <dsp:spPr>
        <a:xfrm>
          <a:off x="3484261" y="616630"/>
          <a:ext cx="4780750" cy="1457415"/>
        </a:xfrm>
        <a:prstGeom prst="rect">
          <a:avLst/>
        </a:prstGeom>
        <a:solidFill>
          <a:srgbClr val="92D050"/>
        </a:solidFill>
        <a:ln w="38100" cap="flat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224" tIns="129540" rIns="129540" bIns="129540" numCol="1" spcCol="1270" anchor="ctr" anchorCtr="0">
          <a:noAutofit/>
        </a:bodyPr>
        <a:lstStyle/>
        <a:p>
          <a:pPr lvl="0" algn="l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100" kern="1200" dirty="0" smtClean="0"/>
            <a:t> </a:t>
          </a:r>
          <a:r>
            <a:rPr lang="en-US" sz="5100" kern="1200" dirty="0" smtClean="0">
              <a:solidFill>
                <a:srgbClr val="C00000"/>
              </a:solidFill>
            </a:rPr>
            <a:t>A</a:t>
          </a:r>
          <a:r>
            <a:rPr lang="en-US" sz="5100" kern="1200" dirty="0" smtClean="0"/>
            <a:t> </a:t>
          </a:r>
          <a:r>
            <a:rPr lang="en-US" sz="5100" kern="1200" dirty="0" smtClean="0">
              <a:solidFill>
                <a:schemeClr val="tx1"/>
              </a:solidFill>
            </a:rPr>
            <a:t>player</a:t>
          </a:r>
          <a:endParaRPr lang="en-US" sz="5100" kern="1200" dirty="0"/>
        </a:p>
      </dsp:txBody>
      <dsp:txXfrm>
        <a:off x="3484261" y="616630"/>
        <a:ext cx="4780750" cy="1457415"/>
      </dsp:txXfrm>
    </dsp:sp>
    <dsp:sp modelId="{2BDE3CAE-A628-4DCA-B634-EC70E0365740}">
      <dsp:nvSpPr>
        <dsp:cNvPr id="0" name=""/>
        <dsp:cNvSpPr/>
      </dsp:nvSpPr>
      <dsp:spPr>
        <a:xfrm>
          <a:off x="948177" y="92848"/>
          <a:ext cx="3624496" cy="2504979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5AE920-3133-49F3-A4F9-D7DEFE913AD5}">
      <dsp:nvSpPr>
        <dsp:cNvPr id="0" name=""/>
        <dsp:cNvSpPr/>
      </dsp:nvSpPr>
      <dsp:spPr>
        <a:xfrm>
          <a:off x="3898718" y="2621443"/>
          <a:ext cx="4379325" cy="1500319"/>
        </a:xfrm>
        <a:prstGeom prst="rect">
          <a:avLst/>
        </a:prstGeom>
        <a:solidFill>
          <a:srgbClr val="92D050"/>
        </a:solidFill>
        <a:ln w="38100" cap="flat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224" tIns="129540" rIns="129540" bIns="129540" numCol="1" spcCol="1270" anchor="ctr" anchorCtr="0">
          <a:noAutofit/>
        </a:bodyPr>
        <a:lstStyle/>
        <a:p>
          <a:pPr lvl="0" algn="l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100" kern="1200" dirty="0" smtClean="0">
              <a:solidFill>
                <a:schemeClr val="bg1"/>
              </a:solidFill>
            </a:rPr>
            <a:t>  </a:t>
          </a:r>
          <a:r>
            <a:rPr lang="en-US" sz="5100" kern="1200" dirty="0" smtClean="0">
              <a:solidFill>
                <a:srgbClr val="C00000"/>
              </a:solidFill>
            </a:rPr>
            <a:t>An</a:t>
          </a:r>
          <a:r>
            <a:rPr lang="en-US" sz="5100" kern="1200" dirty="0" smtClean="0">
              <a:solidFill>
                <a:schemeClr val="bg1"/>
              </a:solidFill>
            </a:rPr>
            <a:t> </a:t>
          </a:r>
          <a:r>
            <a:rPr lang="en-US" sz="5100" kern="1200" dirty="0" smtClean="0">
              <a:solidFill>
                <a:schemeClr val="tx1"/>
              </a:solidFill>
            </a:rPr>
            <a:t>actor</a:t>
          </a:r>
          <a:endParaRPr lang="en-US" sz="5100" kern="1200" dirty="0">
            <a:solidFill>
              <a:schemeClr val="tx1"/>
            </a:solidFill>
          </a:endParaRPr>
        </a:p>
      </dsp:txBody>
      <dsp:txXfrm>
        <a:off x="3898718" y="2621443"/>
        <a:ext cx="4379325" cy="1500319"/>
      </dsp:txXfrm>
    </dsp:sp>
    <dsp:sp modelId="{54A981C5-D8E6-4441-8C63-758FA77B93B6}">
      <dsp:nvSpPr>
        <dsp:cNvPr id="0" name=""/>
        <dsp:cNvSpPr/>
      </dsp:nvSpPr>
      <dsp:spPr>
        <a:xfrm>
          <a:off x="1386978" y="2293036"/>
          <a:ext cx="3765047" cy="2295610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BC02CC-EE00-487F-909E-957F147A3D78}">
      <dsp:nvSpPr>
        <dsp:cNvPr id="0" name=""/>
        <dsp:cNvSpPr/>
      </dsp:nvSpPr>
      <dsp:spPr>
        <a:xfrm>
          <a:off x="3028365" y="4676750"/>
          <a:ext cx="5237981" cy="1414512"/>
        </a:xfrm>
        <a:prstGeom prst="rect">
          <a:avLst/>
        </a:prstGeom>
        <a:solidFill>
          <a:srgbClr val="92D050"/>
        </a:solidFill>
        <a:ln w="38100" cap="flat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224" tIns="129540" rIns="129540" bIns="129540" numCol="1" spcCol="1270" anchor="ctr" anchorCtr="0">
          <a:noAutofit/>
        </a:bodyPr>
        <a:lstStyle/>
        <a:p>
          <a:pPr lvl="0" algn="l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100" kern="1200" dirty="0" smtClean="0"/>
            <a:t>T  </a:t>
          </a:r>
          <a:r>
            <a:rPr lang="en-US" sz="5100" kern="1200" dirty="0" smtClean="0">
              <a:solidFill>
                <a:srgbClr val="C00000"/>
              </a:solidFill>
            </a:rPr>
            <a:t>The</a:t>
          </a:r>
          <a:r>
            <a:rPr lang="en-US" sz="5100" kern="1200" dirty="0" smtClean="0"/>
            <a:t> </a:t>
          </a:r>
          <a:r>
            <a:rPr lang="en-US" sz="5100" kern="1200" dirty="0" smtClean="0">
              <a:solidFill>
                <a:schemeClr val="tx1"/>
              </a:solidFill>
            </a:rPr>
            <a:t>students</a:t>
          </a:r>
          <a:endParaRPr lang="en-US" sz="5100" kern="1200" dirty="0">
            <a:solidFill>
              <a:schemeClr val="tx1"/>
            </a:solidFill>
          </a:endParaRPr>
        </a:p>
      </dsp:txBody>
      <dsp:txXfrm>
        <a:off x="3028365" y="4676750"/>
        <a:ext cx="5237981" cy="1414512"/>
      </dsp:txXfrm>
    </dsp:sp>
    <dsp:sp modelId="{3AAEF366-7002-43CA-B677-EADF29FB8F47}">
      <dsp:nvSpPr>
        <dsp:cNvPr id="0" name=""/>
        <dsp:cNvSpPr/>
      </dsp:nvSpPr>
      <dsp:spPr>
        <a:xfrm>
          <a:off x="948177" y="4220883"/>
          <a:ext cx="3679939" cy="2243082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65BF8A-FC96-46D0-9B85-FB2EB63E82C0}">
      <dsp:nvSpPr>
        <dsp:cNvPr id="0" name=""/>
        <dsp:cNvSpPr/>
      </dsp:nvSpPr>
      <dsp:spPr>
        <a:xfrm>
          <a:off x="2431105" y="3387414"/>
          <a:ext cx="693104" cy="22036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46552" y="0"/>
              </a:lnTo>
              <a:lnTo>
                <a:pt x="346552" y="2203627"/>
              </a:lnTo>
              <a:lnTo>
                <a:pt x="693104" y="22036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>
            <a:solidFill>
              <a:schemeClr val="tx1"/>
            </a:solidFill>
          </a:endParaRPr>
        </a:p>
      </dsp:txBody>
      <dsp:txXfrm>
        <a:off x="2719905" y="4431477"/>
        <a:ext cx="115502" cy="115502"/>
      </dsp:txXfrm>
    </dsp:sp>
    <dsp:sp modelId="{1C527587-918F-4F18-A19B-36B1E67F58DB}">
      <dsp:nvSpPr>
        <dsp:cNvPr id="0" name=""/>
        <dsp:cNvSpPr/>
      </dsp:nvSpPr>
      <dsp:spPr>
        <a:xfrm>
          <a:off x="2431105" y="3387414"/>
          <a:ext cx="693104" cy="7270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46552" y="0"/>
              </a:lnTo>
              <a:lnTo>
                <a:pt x="346552" y="727037"/>
              </a:lnTo>
              <a:lnTo>
                <a:pt x="693104" y="7270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l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00" kern="1200">
            <a:solidFill>
              <a:schemeClr val="tx1"/>
            </a:solidFill>
          </a:endParaRPr>
        </a:p>
      </dsp:txBody>
      <dsp:txXfrm>
        <a:off x="2752545" y="3725821"/>
        <a:ext cx="50223" cy="50223"/>
      </dsp:txXfrm>
    </dsp:sp>
    <dsp:sp modelId="{9203F735-2F9F-4627-81F6-324CE977E184}">
      <dsp:nvSpPr>
        <dsp:cNvPr id="0" name=""/>
        <dsp:cNvSpPr/>
      </dsp:nvSpPr>
      <dsp:spPr>
        <a:xfrm>
          <a:off x="2431105" y="2623814"/>
          <a:ext cx="693104" cy="763600"/>
        </a:xfrm>
        <a:custGeom>
          <a:avLst/>
          <a:gdLst/>
          <a:ahLst/>
          <a:cxnLst/>
          <a:rect l="0" t="0" r="0" b="0"/>
          <a:pathLst>
            <a:path>
              <a:moveTo>
                <a:pt x="0" y="763600"/>
              </a:moveTo>
              <a:lnTo>
                <a:pt x="346552" y="763600"/>
              </a:lnTo>
              <a:lnTo>
                <a:pt x="346552" y="0"/>
              </a:lnTo>
              <a:lnTo>
                <a:pt x="693104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l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00" kern="1200">
            <a:solidFill>
              <a:schemeClr val="tx1"/>
            </a:solidFill>
          </a:endParaRPr>
        </a:p>
      </dsp:txBody>
      <dsp:txXfrm>
        <a:off x="2751875" y="2979833"/>
        <a:ext cx="51562" cy="51562"/>
      </dsp:txXfrm>
    </dsp:sp>
    <dsp:sp modelId="{53131934-B8A1-4290-9034-021E96D8F898}">
      <dsp:nvSpPr>
        <dsp:cNvPr id="0" name=""/>
        <dsp:cNvSpPr/>
      </dsp:nvSpPr>
      <dsp:spPr>
        <a:xfrm>
          <a:off x="2431105" y="1085763"/>
          <a:ext cx="693104" cy="2301651"/>
        </a:xfrm>
        <a:custGeom>
          <a:avLst/>
          <a:gdLst/>
          <a:ahLst/>
          <a:cxnLst/>
          <a:rect l="0" t="0" r="0" b="0"/>
          <a:pathLst>
            <a:path>
              <a:moveTo>
                <a:pt x="0" y="2301651"/>
              </a:moveTo>
              <a:lnTo>
                <a:pt x="346552" y="2301651"/>
              </a:lnTo>
              <a:lnTo>
                <a:pt x="346552" y="0"/>
              </a:lnTo>
              <a:lnTo>
                <a:pt x="693104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>
        <a:off x="2717563" y="2176495"/>
        <a:ext cx="120187" cy="120187"/>
      </dsp:txXfrm>
    </dsp:sp>
    <dsp:sp modelId="{300F1550-63B9-4DE1-9E1A-D89CD969A37C}">
      <dsp:nvSpPr>
        <dsp:cNvPr id="0" name=""/>
        <dsp:cNvSpPr/>
      </dsp:nvSpPr>
      <dsp:spPr>
        <a:xfrm rot="16200000">
          <a:off x="-483151" y="2260362"/>
          <a:ext cx="3574409" cy="2254104"/>
        </a:xfrm>
        <a:prstGeom prst="rect">
          <a:avLst/>
        </a:prstGeom>
        <a:noFill/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800" kern="1200" dirty="0">
            <a:solidFill>
              <a:schemeClr val="tx1"/>
            </a:solidFill>
          </a:endParaRPr>
        </a:p>
      </dsp:txBody>
      <dsp:txXfrm>
        <a:off x="-483151" y="2260362"/>
        <a:ext cx="3574409" cy="2254104"/>
      </dsp:txXfrm>
    </dsp:sp>
    <dsp:sp modelId="{10886D25-11FE-4832-B378-1D8928C9D4CA}">
      <dsp:nvSpPr>
        <dsp:cNvPr id="0" name=""/>
        <dsp:cNvSpPr/>
      </dsp:nvSpPr>
      <dsp:spPr>
        <a:xfrm>
          <a:off x="3124209" y="457199"/>
          <a:ext cx="5821960" cy="1257127"/>
        </a:xfrm>
        <a:prstGeom prst="rect">
          <a:avLst/>
        </a:prstGeom>
        <a:solidFill>
          <a:schemeClr val="bg1"/>
        </a:solidFill>
        <a:ln w="25400" cap="flat" cmpd="sng" algn="ctr">
          <a:solidFill>
            <a:schemeClr val="tx1">
              <a:lumMod val="95000"/>
              <a:lumOff val="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0" i="1" kern="1200" dirty="0" smtClean="0">
              <a:solidFill>
                <a:schemeClr val="accent2">
                  <a:lumMod val="50000"/>
                </a:schemeClr>
              </a:solidFill>
              <a:latin typeface="Cooper Black" pitchFamily="18" charset="0"/>
            </a:rPr>
            <a:t>By the end of the lesson, learners will be able :</a:t>
          </a:r>
          <a:endParaRPr lang="en-US" sz="3600" b="0" i="1" kern="1200" dirty="0">
            <a:solidFill>
              <a:schemeClr val="accent2">
                <a:lumMod val="50000"/>
              </a:schemeClr>
            </a:solidFill>
            <a:latin typeface="Cooper Black" pitchFamily="18" charset="0"/>
          </a:endParaRPr>
        </a:p>
      </dsp:txBody>
      <dsp:txXfrm>
        <a:off x="3124209" y="457199"/>
        <a:ext cx="5821960" cy="1257127"/>
      </dsp:txXfrm>
    </dsp:sp>
    <dsp:sp modelId="{B0EAB5CC-C6D8-4C1F-A0C4-54887E410CEA}">
      <dsp:nvSpPr>
        <dsp:cNvPr id="0" name=""/>
        <dsp:cNvSpPr/>
      </dsp:nvSpPr>
      <dsp:spPr>
        <a:xfrm>
          <a:off x="3124209" y="2028608"/>
          <a:ext cx="5608039" cy="1190411"/>
        </a:xfrm>
        <a:prstGeom prst="rect">
          <a:avLst/>
        </a:prstGeom>
        <a:noFill/>
        <a:ln w="25400" cap="flat" cmpd="sng" algn="ctr">
          <a:solidFill>
            <a:schemeClr val="tx1">
              <a:lumMod val="95000"/>
              <a:lumOff val="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i="1" kern="1200" dirty="0" smtClean="0">
              <a:solidFill>
                <a:srgbClr val="002060"/>
              </a:solidFill>
            </a:rPr>
            <a:t>To say the definition of articles.</a:t>
          </a:r>
          <a:endParaRPr lang="en-US" sz="3600" b="1" i="1" kern="1200" dirty="0">
            <a:solidFill>
              <a:srgbClr val="002060"/>
            </a:solidFill>
          </a:endParaRPr>
        </a:p>
      </dsp:txBody>
      <dsp:txXfrm>
        <a:off x="3124209" y="2028608"/>
        <a:ext cx="5608039" cy="1190411"/>
      </dsp:txXfrm>
    </dsp:sp>
    <dsp:sp modelId="{99073B50-64AE-4187-8FB6-84CBAA6C018E}">
      <dsp:nvSpPr>
        <dsp:cNvPr id="0" name=""/>
        <dsp:cNvSpPr/>
      </dsp:nvSpPr>
      <dsp:spPr>
        <a:xfrm>
          <a:off x="3124209" y="3533301"/>
          <a:ext cx="5608039" cy="1162301"/>
        </a:xfrm>
        <a:prstGeom prst="rect">
          <a:avLst/>
        </a:prstGeom>
        <a:noFill/>
        <a:ln w="25400" cap="flat" cmpd="sng" algn="ctr">
          <a:solidFill>
            <a:schemeClr val="tx1">
              <a:lumMod val="95000"/>
              <a:lumOff val="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i="1" kern="1200" dirty="0" smtClean="0">
              <a:solidFill>
                <a:srgbClr val="002060"/>
              </a:solidFill>
            </a:rPr>
            <a:t>To explain the classification of articles.</a:t>
          </a:r>
          <a:endParaRPr lang="en-US" sz="3600" b="1" i="1" kern="1200" dirty="0">
            <a:solidFill>
              <a:srgbClr val="002060"/>
            </a:solidFill>
          </a:endParaRPr>
        </a:p>
      </dsp:txBody>
      <dsp:txXfrm>
        <a:off x="3124209" y="3533301"/>
        <a:ext cx="5608039" cy="1162301"/>
      </dsp:txXfrm>
    </dsp:sp>
    <dsp:sp modelId="{FC0FD999-D4A6-4EB1-89CB-AADA7A389063}">
      <dsp:nvSpPr>
        <dsp:cNvPr id="0" name=""/>
        <dsp:cNvSpPr/>
      </dsp:nvSpPr>
      <dsp:spPr>
        <a:xfrm>
          <a:off x="3124209" y="5009885"/>
          <a:ext cx="5608039" cy="1162314"/>
        </a:xfrm>
        <a:prstGeom prst="rect">
          <a:avLst/>
        </a:prstGeom>
        <a:noFill/>
        <a:ln w="25400" cap="flat" cmpd="sng" algn="ctr">
          <a:solidFill>
            <a:schemeClr val="tx1">
              <a:lumMod val="95000"/>
              <a:lumOff val="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i="1" kern="1200" dirty="0" smtClean="0">
              <a:solidFill>
                <a:srgbClr val="002060"/>
              </a:solidFill>
            </a:rPr>
            <a:t>To </a:t>
          </a:r>
          <a:r>
            <a:rPr lang="en-US" sz="3600" b="1" i="1" kern="1200" dirty="0" smtClean="0">
              <a:solidFill>
                <a:srgbClr val="002060"/>
              </a:solidFill>
            </a:rPr>
            <a:t>use various types </a:t>
          </a:r>
          <a:r>
            <a:rPr lang="en-US" sz="3600" b="1" i="1" kern="1200" dirty="0" smtClean="0">
              <a:solidFill>
                <a:srgbClr val="002060"/>
              </a:solidFill>
            </a:rPr>
            <a:t>of  articles.</a:t>
          </a:r>
          <a:endParaRPr lang="en-US" sz="3600" b="1" i="1" kern="1200" dirty="0">
            <a:solidFill>
              <a:srgbClr val="002060"/>
            </a:solidFill>
          </a:endParaRPr>
        </a:p>
      </dsp:txBody>
      <dsp:txXfrm>
        <a:off x="3124209" y="5009885"/>
        <a:ext cx="5608039" cy="116231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FFC8E3-7246-44E0-AB92-80B27AEA214E}">
      <dsp:nvSpPr>
        <dsp:cNvPr id="0" name=""/>
        <dsp:cNvSpPr/>
      </dsp:nvSpPr>
      <dsp:spPr>
        <a:xfrm>
          <a:off x="6640829" y="3225605"/>
          <a:ext cx="91440" cy="35104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104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B1EFE6-B4F6-4715-8FE4-FA0FA4A5A871}">
      <dsp:nvSpPr>
        <dsp:cNvPr id="0" name=""/>
        <dsp:cNvSpPr/>
      </dsp:nvSpPr>
      <dsp:spPr>
        <a:xfrm>
          <a:off x="4419597" y="1420092"/>
          <a:ext cx="2266952" cy="6910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6959"/>
              </a:lnTo>
              <a:lnTo>
                <a:pt x="2266952" y="516959"/>
              </a:lnTo>
              <a:lnTo>
                <a:pt x="2266952" y="69108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8CD4E0-1401-4B0C-A32D-16B601C80ADE}">
      <dsp:nvSpPr>
        <dsp:cNvPr id="0" name=""/>
        <dsp:cNvSpPr/>
      </dsp:nvSpPr>
      <dsp:spPr>
        <a:xfrm>
          <a:off x="2089546" y="3225605"/>
          <a:ext cx="1477995" cy="3557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1662"/>
              </a:lnTo>
              <a:lnTo>
                <a:pt x="1477995" y="181662"/>
              </a:lnTo>
              <a:lnTo>
                <a:pt x="1477995" y="35579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2F044D-2473-472C-BB57-A2AD3F471D2C}">
      <dsp:nvSpPr>
        <dsp:cNvPr id="0" name=""/>
        <dsp:cNvSpPr/>
      </dsp:nvSpPr>
      <dsp:spPr>
        <a:xfrm>
          <a:off x="557212" y="3225605"/>
          <a:ext cx="1532334" cy="351043"/>
        </a:xfrm>
        <a:custGeom>
          <a:avLst/>
          <a:gdLst/>
          <a:ahLst/>
          <a:cxnLst/>
          <a:rect l="0" t="0" r="0" b="0"/>
          <a:pathLst>
            <a:path>
              <a:moveTo>
                <a:pt x="1532334" y="0"/>
              </a:moveTo>
              <a:lnTo>
                <a:pt x="1532334" y="176914"/>
              </a:lnTo>
              <a:lnTo>
                <a:pt x="0" y="176914"/>
              </a:lnTo>
              <a:lnTo>
                <a:pt x="0" y="35104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AF7475-F478-4122-BA75-CC97BF67CBB7}">
      <dsp:nvSpPr>
        <dsp:cNvPr id="0" name=""/>
        <dsp:cNvSpPr/>
      </dsp:nvSpPr>
      <dsp:spPr>
        <a:xfrm>
          <a:off x="2089546" y="1420092"/>
          <a:ext cx="2330050" cy="691088"/>
        </a:xfrm>
        <a:custGeom>
          <a:avLst/>
          <a:gdLst/>
          <a:ahLst/>
          <a:cxnLst/>
          <a:rect l="0" t="0" r="0" b="0"/>
          <a:pathLst>
            <a:path>
              <a:moveTo>
                <a:pt x="2330050" y="0"/>
              </a:moveTo>
              <a:lnTo>
                <a:pt x="2330050" y="516959"/>
              </a:lnTo>
              <a:lnTo>
                <a:pt x="0" y="516959"/>
              </a:lnTo>
              <a:lnTo>
                <a:pt x="0" y="69108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A653D3-995E-4AA1-B5B7-00C7770A84C2}">
      <dsp:nvSpPr>
        <dsp:cNvPr id="0" name=""/>
        <dsp:cNvSpPr/>
      </dsp:nvSpPr>
      <dsp:spPr>
        <a:xfrm>
          <a:off x="3862385" y="305667"/>
          <a:ext cx="1114424" cy="111442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DC33AD-515C-4A3E-8A39-F06D17D7CA8E}">
      <dsp:nvSpPr>
        <dsp:cNvPr id="0" name=""/>
        <dsp:cNvSpPr/>
      </dsp:nvSpPr>
      <dsp:spPr>
        <a:xfrm>
          <a:off x="4945260" y="642925"/>
          <a:ext cx="1671637" cy="11144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100" kern="1200" dirty="0"/>
        </a:p>
      </dsp:txBody>
      <dsp:txXfrm>
        <a:off x="4945260" y="642925"/>
        <a:ext cx="1671637" cy="1114424"/>
      </dsp:txXfrm>
    </dsp:sp>
    <dsp:sp modelId="{67E151F2-62A2-4CC2-9D9E-E34CDB9058C5}">
      <dsp:nvSpPr>
        <dsp:cNvPr id="0" name=""/>
        <dsp:cNvSpPr/>
      </dsp:nvSpPr>
      <dsp:spPr>
        <a:xfrm>
          <a:off x="1532334" y="2111180"/>
          <a:ext cx="1114424" cy="111442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8C0DC6-16F2-4923-A0D1-58F901A212CF}">
      <dsp:nvSpPr>
        <dsp:cNvPr id="0" name=""/>
        <dsp:cNvSpPr/>
      </dsp:nvSpPr>
      <dsp:spPr>
        <a:xfrm>
          <a:off x="2646759" y="2108394"/>
          <a:ext cx="1671637" cy="11144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500" kern="1200" dirty="0"/>
        </a:p>
      </dsp:txBody>
      <dsp:txXfrm>
        <a:off x="2646759" y="2108394"/>
        <a:ext cx="1671637" cy="1114424"/>
      </dsp:txXfrm>
    </dsp:sp>
    <dsp:sp modelId="{68C015D7-1266-40C4-B77E-A4DCAD4FABBA}">
      <dsp:nvSpPr>
        <dsp:cNvPr id="0" name=""/>
        <dsp:cNvSpPr/>
      </dsp:nvSpPr>
      <dsp:spPr>
        <a:xfrm>
          <a:off x="0" y="3576649"/>
          <a:ext cx="1114424" cy="111442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707A05-50B7-4F15-9E51-58A08DEE5891}">
      <dsp:nvSpPr>
        <dsp:cNvPr id="0" name=""/>
        <dsp:cNvSpPr/>
      </dsp:nvSpPr>
      <dsp:spPr>
        <a:xfrm>
          <a:off x="1114424" y="3573863"/>
          <a:ext cx="1671637" cy="11144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500" kern="1200"/>
        </a:p>
      </dsp:txBody>
      <dsp:txXfrm>
        <a:off x="1114424" y="3573863"/>
        <a:ext cx="1671637" cy="1114424"/>
      </dsp:txXfrm>
    </dsp:sp>
    <dsp:sp modelId="{5B708D4E-AEB6-4553-8BED-60F4E64EFEAA}">
      <dsp:nvSpPr>
        <dsp:cNvPr id="0" name=""/>
        <dsp:cNvSpPr/>
      </dsp:nvSpPr>
      <dsp:spPr>
        <a:xfrm>
          <a:off x="3010329" y="3581396"/>
          <a:ext cx="1114424" cy="111442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35E858-6F0A-404D-8EDB-CE328B7CF7A0}">
      <dsp:nvSpPr>
        <dsp:cNvPr id="0" name=""/>
        <dsp:cNvSpPr/>
      </dsp:nvSpPr>
      <dsp:spPr>
        <a:xfrm>
          <a:off x="4179093" y="3573863"/>
          <a:ext cx="1671637" cy="11144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500" kern="1200"/>
        </a:p>
      </dsp:txBody>
      <dsp:txXfrm>
        <a:off x="4179093" y="3573863"/>
        <a:ext cx="1671637" cy="1114424"/>
      </dsp:txXfrm>
    </dsp:sp>
    <dsp:sp modelId="{0056A64D-0C43-4630-BF01-8F71540030BE}">
      <dsp:nvSpPr>
        <dsp:cNvPr id="0" name=""/>
        <dsp:cNvSpPr/>
      </dsp:nvSpPr>
      <dsp:spPr>
        <a:xfrm>
          <a:off x="6129337" y="2111180"/>
          <a:ext cx="1114424" cy="111442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14CA38-2BBC-4B66-98EE-2003B9D409B8}">
      <dsp:nvSpPr>
        <dsp:cNvPr id="0" name=""/>
        <dsp:cNvSpPr/>
      </dsp:nvSpPr>
      <dsp:spPr>
        <a:xfrm>
          <a:off x="7243762" y="2108394"/>
          <a:ext cx="1671637" cy="11144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500" kern="1200"/>
        </a:p>
      </dsp:txBody>
      <dsp:txXfrm>
        <a:off x="7243762" y="2108394"/>
        <a:ext cx="1671637" cy="1114424"/>
      </dsp:txXfrm>
    </dsp:sp>
    <dsp:sp modelId="{20F6E9FB-B03D-4B4E-9DF4-5843D0A81FA8}">
      <dsp:nvSpPr>
        <dsp:cNvPr id="0" name=""/>
        <dsp:cNvSpPr/>
      </dsp:nvSpPr>
      <dsp:spPr>
        <a:xfrm>
          <a:off x="6129337" y="3576649"/>
          <a:ext cx="1114424" cy="111442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00D524-2224-4872-9231-58A8DC1F59CB}">
      <dsp:nvSpPr>
        <dsp:cNvPr id="0" name=""/>
        <dsp:cNvSpPr/>
      </dsp:nvSpPr>
      <dsp:spPr>
        <a:xfrm>
          <a:off x="7243762" y="3573863"/>
          <a:ext cx="1671637" cy="11144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500" kern="1200"/>
        </a:p>
      </dsp:txBody>
      <dsp:txXfrm>
        <a:off x="7243762" y="3573863"/>
        <a:ext cx="1671637" cy="111442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931541-E89A-4830-9FCD-869EB5C23C8A}">
      <dsp:nvSpPr>
        <dsp:cNvPr id="0" name=""/>
        <dsp:cNvSpPr/>
      </dsp:nvSpPr>
      <dsp:spPr>
        <a:xfrm>
          <a:off x="1204851" y="-15703"/>
          <a:ext cx="6455702" cy="6455702"/>
        </a:xfrm>
        <a:prstGeom prst="circularArrow">
          <a:avLst>
            <a:gd name="adj1" fmla="val 5274"/>
            <a:gd name="adj2" fmla="val 312630"/>
            <a:gd name="adj3" fmla="val 14218153"/>
            <a:gd name="adj4" fmla="val 17132860"/>
            <a:gd name="adj5" fmla="val 5477"/>
          </a:avLst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D84BDBCF-87F9-4E12-BA61-0AC607F3D727}">
      <dsp:nvSpPr>
        <dsp:cNvPr id="0" name=""/>
        <dsp:cNvSpPr/>
      </dsp:nvSpPr>
      <dsp:spPr>
        <a:xfrm>
          <a:off x="3198563" y="-8024"/>
          <a:ext cx="2468277" cy="123413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100" kern="1200"/>
        </a:p>
      </dsp:txBody>
      <dsp:txXfrm>
        <a:off x="3258809" y="52222"/>
        <a:ext cx="2347785" cy="1113646"/>
      </dsp:txXfrm>
    </dsp:sp>
    <dsp:sp modelId="{E7667457-2819-40AB-9D47-FE4E4EF064E9}">
      <dsp:nvSpPr>
        <dsp:cNvPr id="0" name=""/>
        <dsp:cNvSpPr/>
      </dsp:nvSpPr>
      <dsp:spPr>
        <a:xfrm>
          <a:off x="5718800" y="1398647"/>
          <a:ext cx="2573549" cy="1344557"/>
        </a:xfrm>
        <a:prstGeom prst="round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500" kern="1200" dirty="0"/>
        </a:p>
      </dsp:txBody>
      <dsp:txXfrm>
        <a:off x="5784436" y="1464283"/>
        <a:ext cx="2442277" cy="1213285"/>
      </dsp:txXfrm>
    </dsp:sp>
    <dsp:sp modelId="{8B3F0959-3927-4C37-BA8C-F3E197D7D608}">
      <dsp:nvSpPr>
        <dsp:cNvPr id="0" name=""/>
        <dsp:cNvSpPr/>
      </dsp:nvSpPr>
      <dsp:spPr>
        <a:xfrm>
          <a:off x="5866295" y="3359916"/>
          <a:ext cx="2550001" cy="1440684"/>
        </a:xfrm>
        <a:prstGeom prst="round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lvl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900" kern="1200" dirty="0"/>
        </a:p>
      </dsp:txBody>
      <dsp:txXfrm>
        <a:off x="5936623" y="3430244"/>
        <a:ext cx="2409345" cy="1300028"/>
      </dsp:txXfrm>
    </dsp:sp>
    <dsp:sp modelId="{29D896BC-5EDC-4272-B28D-0D67B5E0D5DC}">
      <dsp:nvSpPr>
        <dsp:cNvPr id="0" name=""/>
        <dsp:cNvSpPr/>
      </dsp:nvSpPr>
      <dsp:spPr>
        <a:xfrm>
          <a:off x="3161197" y="5105393"/>
          <a:ext cx="2529416" cy="1276173"/>
        </a:xfrm>
        <a:prstGeom prst="roundRect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200" kern="1200"/>
        </a:p>
      </dsp:txBody>
      <dsp:txXfrm>
        <a:off x="3223495" y="5167691"/>
        <a:ext cx="2404820" cy="1151577"/>
      </dsp:txXfrm>
    </dsp:sp>
    <dsp:sp modelId="{94B21375-A779-428E-B6F9-E6E2F1FBD93B}">
      <dsp:nvSpPr>
        <dsp:cNvPr id="0" name=""/>
        <dsp:cNvSpPr/>
      </dsp:nvSpPr>
      <dsp:spPr>
        <a:xfrm>
          <a:off x="643520" y="3505201"/>
          <a:ext cx="2365276" cy="1386530"/>
        </a:xfrm>
        <a:prstGeom prst="roundRect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600" kern="1200" dirty="0"/>
        </a:p>
      </dsp:txBody>
      <dsp:txXfrm>
        <a:off x="711205" y="3572886"/>
        <a:ext cx="2229906" cy="1251160"/>
      </dsp:txXfrm>
    </dsp:sp>
    <dsp:sp modelId="{0AA0035D-AE88-42AA-B034-2B1CA7689356}">
      <dsp:nvSpPr>
        <dsp:cNvPr id="0" name=""/>
        <dsp:cNvSpPr/>
      </dsp:nvSpPr>
      <dsp:spPr>
        <a:xfrm>
          <a:off x="498774" y="1524026"/>
          <a:ext cx="2473559" cy="1366808"/>
        </a:xfrm>
        <a:prstGeom prst="roundRect">
          <a:avLst/>
        </a:prstGeom>
        <a:solidFill>
          <a:schemeClr val="bg2">
            <a:lumMod val="9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b="1" kern="1200" dirty="0" smtClean="0">
            <a:solidFill>
              <a:schemeClr val="tx1"/>
            </a:solidFill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rgbClr val="C00000"/>
              </a:solidFill>
            </a:rPr>
            <a:t>A lot of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chemeClr val="tx1"/>
              </a:solidFill>
            </a:rPr>
            <a:t>A few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rgbClr val="7030A0"/>
              </a:solidFill>
            </a:rPr>
            <a:t>A bed of roses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b="1" kern="1200" dirty="0">
            <a:solidFill>
              <a:schemeClr val="tx1"/>
            </a:solidFill>
          </a:endParaRPr>
        </a:p>
      </dsp:txBody>
      <dsp:txXfrm>
        <a:off x="565496" y="1590748"/>
        <a:ext cx="2340115" cy="123336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11451F-B307-445B-8501-61A639562FF4}">
      <dsp:nvSpPr>
        <dsp:cNvPr id="0" name=""/>
        <dsp:cNvSpPr/>
      </dsp:nvSpPr>
      <dsp:spPr>
        <a:xfrm>
          <a:off x="1394554" y="122391"/>
          <a:ext cx="5964568" cy="5964568"/>
        </a:xfrm>
        <a:prstGeom prst="circularArrow">
          <a:avLst>
            <a:gd name="adj1" fmla="val 4668"/>
            <a:gd name="adj2" fmla="val 272909"/>
            <a:gd name="adj3" fmla="val 13597922"/>
            <a:gd name="adj4" fmla="val 17531188"/>
            <a:gd name="adj5" fmla="val 484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8D599F-720A-4670-BB17-BFF710224552}">
      <dsp:nvSpPr>
        <dsp:cNvPr id="0" name=""/>
        <dsp:cNvSpPr/>
      </dsp:nvSpPr>
      <dsp:spPr>
        <a:xfrm>
          <a:off x="2810077" y="77006"/>
          <a:ext cx="3133522" cy="16611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/>
        </a:p>
      </dsp:txBody>
      <dsp:txXfrm>
        <a:off x="2891168" y="158097"/>
        <a:ext cx="2971340" cy="1498967"/>
      </dsp:txXfrm>
    </dsp:sp>
    <dsp:sp modelId="{6087AF4A-533C-4866-B962-F314DA354340}">
      <dsp:nvSpPr>
        <dsp:cNvPr id="0" name=""/>
        <dsp:cNvSpPr/>
      </dsp:nvSpPr>
      <dsp:spPr>
        <a:xfrm>
          <a:off x="5113974" y="2210605"/>
          <a:ext cx="2809081" cy="1677303"/>
        </a:xfrm>
        <a:prstGeom prst="round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3840" tIns="243840" rIns="243840" bIns="243840" numCol="1" spcCol="1270" anchor="ctr" anchorCtr="0">
          <a:noAutofit/>
        </a:bodyPr>
        <a:lstStyle/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400" kern="1200" dirty="0"/>
        </a:p>
      </dsp:txBody>
      <dsp:txXfrm>
        <a:off x="5195853" y="2292484"/>
        <a:ext cx="2645323" cy="1513545"/>
      </dsp:txXfrm>
    </dsp:sp>
    <dsp:sp modelId="{396E7A55-5E53-4B32-874D-0A5C79DFF08F}">
      <dsp:nvSpPr>
        <dsp:cNvPr id="0" name=""/>
        <dsp:cNvSpPr/>
      </dsp:nvSpPr>
      <dsp:spPr>
        <a:xfrm>
          <a:off x="2667003" y="4191806"/>
          <a:ext cx="3668920" cy="1960919"/>
        </a:xfrm>
        <a:prstGeom prst="round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/>
        </a:p>
      </dsp:txBody>
      <dsp:txXfrm>
        <a:off x="2762727" y="4287530"/>
        <a:ext cx="3477472" cy="1769471"/>
      </dsp:txXfrm>
    </dsp:sp>
    <dsp:sp modelId="{E8FBAF09-8011-4392-87F6-21B614722EEE}">
      <dsp:nvSpPr>
        <dsp:cNvPr id="0" name=""/>
        <dsp:cNvSpPr/>
      </dsp:nvSpPr>
      <dsp:spPr>
        <a:xfrm>
          <a:off x="357389" y="2134414"/>
          <a:ext cx="3247636" cy="1944766"/>
        </a:xfrm>
        <a:prstGeom prst="roundRect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/>
        </a:p>
      </dsp:txBody>
      <dsp:txXfrm>
        <a:off x="452325" y="2229350"/>
        <a:ext cx="3057764" cy="175489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D47229-31C9-432A-BD63-3F82DC5C4533}">
      <dsp:nvSpPr>
        <dsp:cNvPr id="0" name=""/>
        <dsp:cNvSpPr/>
      </dsp:nvSpPr>
      <dsp:spPr>
        <a:xfrm>
          <a:off x="1167494" y="-71850"/>
          <a:ext cx="6499929" cy="6499929"/>
        </a:xfrm>
        <a:prstGeom prst="circularArrow">
          <a:avLst>
            <a:gd name="adj1" fmla="val 5544"/>
            <a:gd name="adj2" fmla="val 330680"/>
            <a:gd name="adj3" fmla="val 13756848"/>
            <a:gd name="adj4" fmla="val 17397586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DB05F1-A201-4FD6-80BA-6C4FC808AF74}">
      <dsp:nvSpPr>
        <dsp:cNvPr id="0" name=""/>
        <dsp:cNvSpPr/>
      </dsp:nvSpPr>
      <dsp:spPr>
        <a:xfrm>
          <a:off x="2883116" y="-29495"/>
          <a:ext cx="3068687" cy="153434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3840" tIns="243840" rIns="243840" bIns="243840" numCol="1" spcCol="1270" anchor="ctr" anchorCtr="0">
          <a:noAutofit/>
        </a:bodyPr>
        <a:lstStyle/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400" kern="1200"/>
        </a:p>
      </dsp:txBody>
      <dsp:txXfrm>
        <a:off x="2958016" y="45405"/>
        <a:ext cx="2918887" cy="1384543"/>
      </dsp:txXfrm>
    </dsp:sp>
    <dsp:sp modelId="{850D843E-C307-48FF-AF09-568C29AC4ACA}">
      <dsp:nvSpPr>
        <dsp:cNvPr id="0" name=""/>
        <dsp:cNvSpPr/>
      </dsp:nvSpPr>
      <dsp:spPr>
        <a:xfrm>
          <a:off x="5514997" y="1720816"/>
          <a:ext cx="3077248" cy="1864288"/>
        </a:xfrm>
        <a:prstGeom prst="round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3840" tIns="243840" rIns="243840" bIns="243840" numCol="1" spcCol="1270" anchor="ctr" anchorCtr="0">
          <a:noAutofit/>
        </a:bodyPr>
        <a:lstStyle/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400" kern="1200"/>
        </a:p>
      </dsp:txBody>
      <dsp:txXfrm>
        <a:off x="5606004" y="1811823"/>
        <a:ext cx="2895234" cy="1682274"/>
      </dsp:txXfrm>
    </dsp:sp>
    <dsp:sp modelId="{FBFE58D1-D039-4D8D-AE1E-D2BCD5CED677}">
      <dsp:nvSpPr>
        <dsp:cNvPr id="0" name=""/>
        <dsp:cNvSpPr/>
      </dsp:nvSpPr>
      <dsp:spPr>
        <a:xfrm>
          <a:off x="5315913" y="4596846"/>
          <a:ext cx="3068687" cy="1534343"/>
        </a:xfrm>
        <a:prstGeom prst="round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3840" tIns="243840" rIns="243840" bIns="243840" numCol="1" spcCol="1270" anchor="ctr" anchorCtr="0">
          <a:noAutofit/>
        </a:bodyPr>
        <a:lstStyle/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400" kern="1200" dirty="0"/>
        </a:p>
      </dsp:txBody>
      <dsp:txXfrm>
        <a:off x="5390813" y="4671746"/>
        <a:ext cx="2918887" cy="1384543"/>
      </dsp:txXfrm>
    </dsp:sp>
    <dsp:sp modelId="{3BB67869-172E-40FB-848B-8C01BD9C8F8C}">
      <dsp:nvSpPr>
        <dsp:cNvPr id="0" name=""/>
        <dsp:cNvSpPr/>
      </dsp:nvSpPr>
      <dsp:spPr>
        <a:xfrm>
          <a:off x="1524003" y="4503240"/>
          <a:ext cx="2680835" cy="1661479"/>
        </a:xfrm>
        <a:prstGeom prst="roundRect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3840" tIns="243840" rIns="243840" bIns="243840" numCol="1" spcCol="1270" anchor="ctr" anchorCtr="0">
          <a:noAutofit/>
        </a:bodyPr>
        <a:lstStyle/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400" kern="1200" dirty="0"/>
        </a:p>
      </dsp:txBody>
      <dsp:txXfrm>
        <a:off x="1605110" y="4584347"/>
        <a:ext cx="2518621" cy="1499265"/>
      </dsp:txXfrm>
    </dsp:sp>
    <dsp:sp modelId="{2EC14024-A900-486B-8A8D-777AB2697127}">
      <dsp:nvSpPr>
        <dsp:cNvPr id="0" name=""/>
        <dsp:cNvSpPr/>
      </dsp:nvSpPr>
      <dsp:spPr>
        <a:xfrm>
          <a:off x="246953" y="1885788"/>
          <a:ext cx="3068687" cy="1534343"/>
        </a:xfrm>
        <a:prstGeom prst="roundRect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3840" tIns="243840" rIns="243840" bIns="243840" numCol="1" spcCol="1270" anchor="ctr" anchorCtr="0">
          <a:noAutofit/>
        </a:bodyPr>
        <a:lstStyle/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400" kern="1200"/>
        </a:p>
      </dsp:txBody>
      <dsp:txXfrm>
        <a:off x="321853" y="1960688"/>
        <a:ext cx="2918887" cy="138454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457AC1-3414-4DB8-AC5F-EC5A7CA704A7}">
      <dsp:nvSpPr>
        <dsp:cNvPr id="0" name=""/>
        <dsp:cNvSpPr/>
      </dsp:nvSpPr>
      <dsp:spPr>
        <a:xfrm>
          <a:off x="120198" y="0"/>
          <a:ext cx="2438343" cy="1882746"/>
        </a:xfrm>
        <a:prstGeom prst="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/>
        </a:p>
      </dsp:txBody>
      <dsp:txXfrm>
        <a:off x="120198" y="0"/>
        <a:ext cx="2438343" cy="1882746"/>
      </dsp:txXfrm>
    </dsp:sp>
    <dsp:sp modelId="{1E887D75-3945-4879-8BAE-792D33C1FE4F}">
      <dsp:nvSpPr>
        <dsp:cNvPr id="0" name=""/>
        <dsp:cNvSpPr/>
      </dsp:nvSpPr>
      <dsp:spPr>
        <a:xfrm>
          <a:off x="3367375" y="0"/>
          <a:ext cx="2654540" cy="1942881"/>
        </a:xfrm>
        <a:prstGeom prst="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/>
        </a:p>
      </dsp:txBody>
      <dsp:txXfrm>
        <a:off x="3367375" y="0"/>
        <a:ext cx="2654540" cy="1942881"/>
      </dsp:txXfrm>
    </dsp:sp>
    <dsp:sp modelId="{2C1DB2BC-43B9-4D19-9CB1-FAFB3F2802C6}">
      <dsp:nvSpPr>
        <dsp:cNvPr id="0" name=""/>
        <dsp:cNvSpPr/>
      </dsp:nvSpPr>
      <dsp:spPr>
        <a:xfrm>
          <a:off x="6171225" y="0"/>
          <a:ext cx="2302233" cy="1919443"/>
        </a:xfrm>
        <a:prstGeom prst="rect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30" tIns="240030" rIns="240030" bIns="240030" numCol="1" spcCol="1270" anchor="ctr" anchorCtr="0">
          <a:noAutofit/>
        </a:bodyPr>
        <a:lstStyle/>
        <a:p>
          <a:pPr lvl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300" kern="1200" dirty="0"/>
        </a:p>
      </dsp:txBody>
      <dsp:txXfrm>
        <a:off x="6171225" y="0"/>
        <a:ext cx="2302233" cy="1919443"/>
      </dsp:txXfrm>
    </dsp:sp>
    <dsp:sp modelId="{575BD1A8-670C-4D99-8673-6C9187E3821F}">
      <dsp:nvSpPr>
        <dsp:cNvPr id="0" name=""/>
        <dsp:cNvSpPr/>
      </dsp:nvSpPr>
      <dsp:spPr>
        <a:xfrm>
          <a:off x="2035724" y="1928370"/>
          <a:ext cx="2170165" cy="1927910"/>
        </a:xfrm>
        <a:prstGeom prst="rect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lvl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900" kern="1200"/>
        </a:p>
      </dsp:txBody>
      <dsp:txXfrm>
        <a:off x="2035724" y="1928370"/>
        <a:ext cx="2170165" cy="1927910"/>
      </dsp:txXfrm>
    </dsp:sp>
    <dsp:sp modelId="{C1D077BC-9BAE-4471-B64F-0849290F3744}">
      <dsp:nvSpPr>
        <dsp:cNvPr id="0" name=""/>
        <dsp:cNvSpPr/>
      </dsp:nvSpPr>
      <dsp:spPr>
        <a:xfrm>
          <a:off x="4328940" y="1993727"/>
          <a:ext cx="2336249" cy="1927532"/>
        </a:xfrm>
        <a:prstGeom prst="rect">
          <a:avLst/>
        </a:prstGeom>
        <a:blipFill rotWithShape="0">
          <a:blip xmlns:r="http://schemas.openxmlformats.org/officeDocument/2006/relationships" r:embed="rId5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3840" tIns="243840" rIns="243840" bIns="243840" numCol="1" spcCol="1270" anchor="ctr" anchorCtr="0">
          <a:noAutofit/>
        </a:bodyPr>
        <a:lstStyle/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400" kern="1200" dirty="0"/>
        </a:p>
      </dsp:txBody>
      <dsp:txXfrm>
        <a:off x="4328940" y="1993727"/>
        <a:ext cx="2336249" cy="19275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layout/CirclePictureHierarchy">
  <dgm:title val=""/>
  <dgm:desc val=""/>
  <dgm:catLst>
    <dgm:cat type="hierarchy" pri="1750"/>
    <dgm:cat type="picture" pri="23000"/>
    <dgm:cat type="pictureconvert" pri="2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5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for="ch" forName="image" refType="h" fact="0.8"/>
              <dgm:constr type="w" for="ch" forName="image" refType="h" refFor="ch" refForName="image"/>
              <dgm:constr type="t" for="ch" forName="image" refType="h" fact="0.1"/>
              <dgm:constr type="l" for="ch" forName="image"/>
              <dgm:constr type="w" for="ch" forName="text" refType="w" fact="0.6"/>
              <dgm:constr type="h" for="ch" forName="text" refType="h" fact="0.8"/>
              <dgm:constr type="t" for="ch" forName="text" refType="w" fact="0.04"/>
              <dgm:constr type="l" for="ch" forName="text" refType="w" fact="0.4"/>
            </dgm:constrLst>
            <dgm:ruleLst/>
            <dgm:layoutNode name="image" styleLbl="node0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  <dgm:layoutNode name="text" styleLbl="revTx">
              <dgm:varLst>
                <dgm:chPref val="3"/>
              </dgm:varLst>
              <dgm:alg type="tx">
                <dgm:param type="parTxLTRAlign" val="l"/>
                <dgm:param type="parTxRTLAlign" val="r"/>
              </dgm:alg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image"/>
                    <dgm:param type="dstNode" val="image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h" for="ch" forName="image2" refType="h" fact="0.8"/>
                      <dgm:constr type="w" for="ch" forName="image2" refType="h" refFor="ch" refForName="image2"/>
                      <dgm:constr type="t" for="ch" forName="image2" refType="h" fact="0.1"/>
                      <dgm:constr type="l" for="ch" forName="image2"/>
                      <dgm:constr type="w" for="ch" forName="text2" refType="w" fact="0.6"/>
                      <dgm:constr type="h" for="ch" forName="text2" refType="h" fact="0.8"/>
                      <dgm:constr type="t" for="ch" forName="text2" refType="w" fact="0.04"/>
                      <dgm:constr type="l" for="ch" forName="text2" refType="w" fact="0.4"/>
                    </dgm:constrLst>
                    <dgm:ruleLst/>
                    <dgm:layoutNode name="image2">
                      <dgm:alg type="sp"/>
                      <dgm:shape xmlns:r="http://schemas.openxmlformats.org/officeDocument/2006/relationships" type="ellipse" r:blip="" blipPhldr="1">
                        <dgm:adjLst/>
                      </dgm:shape>
                      <dgm:presOf/>
                      <dgm:constrLst/>
                      <dgm:ruleLst/>
                    </dgm:layoutNode>
                    <dgm:layoutNode name="text2" styleLbl="revTx">
                      <dgm:varLst>
                        <dgm:chPref val="3"/>
                      </dgm:varLst>
                      <dgm:alg type="tx">
                        <dgm:param type="parTxLTRAlign" val="l"/>
                        <dgm:param type="parTxRTLAlign" val="r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image2"/>
                            <dgm:param type="dstNode" val="image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h" for="ch" forName="image3" refType="h" fact="0.8"/>
                              <dgm:constr type="w" for="ch" forName="image3" refType="h" refFor="ch" refForName="image3"/>
                              <dgm:constr type="t" for="ch" forName="image3" refType="h" fact="0.1"/>
                              <dgm:constr type="l" for="ch" forName="image3"/>
                              <dgm:constr type="w" for="ch" forName="text3" refType="w" fact="0.6"/>
                              <dgm:constr type="h" for="ch" forName="text3" refType="h" fact="0.8"/>
                              <dgm:constr type="t" for="ch" forName="text3" refType="w" fact="0.04"/>
                              <dgm:constr type="l" for="ch" forName="text3" refType="w" fact="0.4"/>
                            </dgm:constrLst>
                            <dgm:ruleLst/>
                            <dgm:layoutNode name="image3">
                              <dgm:alg type="sp"/>
                              <dgm:shape xmlns:r="http://schemas.openxmlformats.org/officeDocument/2006/relationships" type="ellipse" r:blip="" blipPhldr="1">
                                <dgm:adjLst/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revTx">
                              <dgm:varLst>
                                <dgm:chPref val="3"/>
                              </dgm:varLst>
                              <dgm:alg type="tx">
                                <dgm:param type="parTxLTRAlign" val="l"/>
                                <dgm:param type="parTxRTLAlign" val="r"/>
                              </dgm:alg>
                              <dgm:shape xmlns:r="http://schemas.openxmlformats.org/officeDocument/2006/relationships" type="rect" r:blip="">
                                <dgm:adjLst/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image3"/>
                                        <dgm:param type="dstNode" val="image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image4"/>
                                        <dgm:param type="dstNode" val="image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h" for="ch" forName="image4" refType="h" fact="0.8"/>
                                      <dgm:constr type="w" for="ch" forName="image4" refType="h" refFor="ch" refForName="image4"/>
                                      <dgm:constr type="t" for="ch" forName="image4" refType="h" fact="0.1"/>
                                      <dgm:constr type="l" for="ch" forName="image4"/>
                                      <dgm:constr type="w" for="ch" forName="text4" refType="w" fact="0.6"/>
                                      <dgm:constr type="h" for="ch" forName="text4" refType="h" fact="0.8"/>
                                      <dgm:constr type="t" for="ch" forName="text4" refType="w" fact="0.04"/>
                                      <dgm:constr type="l" for="ch" forName="text4" refType="w" fact="0.4"/>
                                    </dgm:constrLst>
                                    <dgm:ruleLst/>
                                    <dgm:layoutNode name="image4">
                                      <dgm:alg type="sp"/>
                                      <dgm:shape xmlns:r="http://schemas.openxmlformats.org/officeDocument/2006/relationships" type="ellipse" r:blip="" blipPhldr="1">
                                        <dgm:adjLst/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revTx">
                                      <dgm:varLst>
                                        <dgm:chPref val="3"/>
                                      </dgm:varLst>
                                      <dgm:alg type="tx">
                                        <dgm:param type="parTxLTRAlign" val="l"/>
                                        <dgm:param type="parTxRTLAlign" val="r"/>
                                      </dgm:alg>
                                      <dgm:shape xmlns:r="http://schemas.openxmlformats.org/officeDocument/2006/relationships" type="rect" r:blip="">
                                        <dgm:adjLst/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diagramLayout" Target="../diagrams/layout4.xml"/><Relationship Id="rId7" Type="http://schemas.openxmlformats.org/officeDocument/2006/relationships/image" Target="../media/image13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1535" y="1267695"/>
            <a:ext cx="4114800" cy="4077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" name="Group 1"/>
          <p:cNvGrpSpPr/>
          <p:nvPr/>
        </p:nvGrpSpPr>
        <p:grpSpPr>
          <a:xfrm>
            <a:off x="5105400" y="4575347"/>
            <a:ext cx="4038600" cy="2209801"/>
            <a:chOff x="762000" y="1080655"/>
            <a:chExt cx="7239000" cy="3962400"/>
          </a:xfrm>
        </p:grpSpPr>
        <p:sp>
          <p:nvSpPr>
            <p:cNvPr id="8" name="Left Brace 7"/>
            <p:cNvSpPr/>
            <p:nvPr/>
          </p:nvSpPr>
          <p:spPr>
            <a:xfrm>
              <a:off x="762000" y="1080655"/>
              <a:ext cx="838200" cy="3962399"/>
            </a:xfrm>
            <a:prstGeom prst="leftBrac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endParaRPr lang="en-US" sz="1000"/>
            </a:p>
          </p:txBody>
        </p:sp>
        <p:sp>
          <p:nvSpPr>
            <p:cNvPr id="9" name="Right Brace 8"/>
            <p:cNvSpPr/>
            <p:nvPr/>
          </p:nvSpPr>
          <p:spPr>
            <a:xfrm>
              <a:off x="7239000" y="1080655"/>
              <a:ext cx="762000" cy="3962400"/>
            </a:xfrm>
            <a:prstGeom prst="rightBrac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endParaRPr lang="en-US" sz="1000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1281545" y="1219200"/>
              <a:ext cx="6248400" cy="3657600"/>
            </a:xfrm>
            <a:prstGeom prst="round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3200" b="1" dirty="0" smtClean="0">
                  <a:solidFill>
                    <a:srgbClr val="C00000"/>
                  </a:solidFill>
                  <a:latin typeface="Monotype Corsiva" pitchFamily="66" charset="0"/>
                </a:rPr>
                <a:t>Batch- 23	 ID- 23</a:t>
              </a:r>
            </a:p>
            <a:p>
              <a:r>
                <a:rPr lang="en-US" sz="3200" b="1" dirty="0" smtClean="0">
                  <a:solidFill>
                    <a:schemeClr val="tx1"/>
                  </a:solidFill>
                  <a:latin typeface="Monotype Corsiva" pitchFamily="66" charset="0"/>
                </a:rPr>
                <a:t>Class- VII</a:t>
              </a:r>
            </a:p>
            <a:p>
              <a:r>
                <a:rPr lang="en-US" sz="3200" b="1" dirty="0" smtClean="0">
                  <a:solidFill>
                    <a:schemeClr val="tx1"/>
                  </a:solidFill>
                  <a:latin typeface="Monotype Corsiva" pitchFamily="66" charset="0"/>
                </a:rPr>
                <a:t>Lesson- Articles</a:t>
              </a:r>
            </a:p>
            <a:p>
              <a:endParaRPr lang="en-US" sz="3200" b="1" dirty="0">
                <a:solidFill>
                  <a:schemeClr val="tx1"/>
                </a:solidFill>
                <a:latin typeface="Monotype Corsiva" pitchFamily="66" charset="0"/>
              </a:endParaRPr>
            </a:p>
          </p:txBody>
        </p:sp>
      </p:grpSp>
      <p:sp>
        <p:nvSpPr>
          <p:cNvPr id="4" name="Oval 3"/>
          <p:cNvSpPr/>
          <p:nvPr/>
        </p:nvSpPr>
        <p:spPr>
          <a:xfrm>
            <a:off x="2175160" y="228600"/>
            <a:ext cx="4741385" cy="103909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rgbClr val="00B050"/>
                </a:solidFill>
                <a:latin typeface="Algerian" pitchFamily="82" charset="0"/>
              </a:rPr>
              <a:t>W</a:t>
            </a:r>
            <a:r>
              <a:rPr lang="en-US" sz="5400" b="1" dirty="0" smtClean="0">
                <a:solidFill>
                  <a:srgbClr val="00B050"/>
                </a:solidFill>
                <a:latin typeface="Algerian" pitchFamily="82" charset="0"/>
              </a:rPr>
              <a:t>elcome</a:t>
            </a:r>
            <a:endParaRPr lang="en-US" sz="5400" b="1" dirty="0">
              <a:solidFill>
                <a:srgbClr val="00B050"/>
              </a:solidFill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5922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956304326"/>
              </p:ext>
            </p:extLst>
          </p:nvPr>
        </p:nvGraphicFramePr>
        <p:xfrm>
          <a:off x="110835" y="228600"/>
          <a:ext cx="8915400" cy="647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0420" y="1627910"/>
            <a:ext cx="2822575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4900" y="3581400"/>
            <a:ext cx="2627313" cy="1560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ounded Rectangle 9"/>
          <p:cNvSpPr/>
          <p:nvPr/>
        </p:nvSpPr>
        <p:spPr>
          <a:xfrm>
            <a:off x="3269675" y="5257800"/>
            <a:ext cx="2590800" cy="14478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Bodoni MT Black" pitchFamily="18" charset="0"/>
                <a:cs typeface="Aharoni" pitchFamily="2" charset="-79"/>
              </a:rPr>
              <a:t>University</a:t>
            </a:r>
          </a:p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Bodoni MT Black" pitchFamily="18" charset="0"/>
                <a:cs typeface="Aharoni" pitchFamily="2" charset="-79"/>
              </a:rPr>
              <a:t>( U=U ) </a:t>
            </a:r>
            <a:r>
              <a:rPr lang="en-US" sz="1600" b="1" dirty="0" smtClean="0">
                <a:solidFill>
                  <a:schemeClr val="bg1"/>
                </a:solidFill>
                <a:latin typeface="Bodoni MT Black" pitchFamily="18" charset="0"/>
                <a:cs typeface="Aharoni" pitchFamily="2" charset="-79"/>
              </a:rPr>
              <a:t> </a:t>
            </a:r>
            <a:endParaRPr lang="en-US" sz="1600" b="1" dirty="0">
              <a:solidFill>
                <a:schemeClr val="bg1"/>
              </a:solidFill>
              <a:latin typeface="Bodoni MT Black" pitchFamily="18" charset="0"/>
              <a:cs typeface="Aharoni" pitchFamily="2" charset="-79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09600" y="3694113"/>
            <a:ext cx="2590800" cy="14478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Bodoni MT Black" pitchFamily="18" charset="0"/>
                <a:cs typeface="Aharoni" pitchFamily="2" charset="-79"/>
              </a:rPr>
              <a:t>One taka note</a:t>
            </a:r>
          </a:p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Bodoni MT Black" pitchFamily="18" charset="0"/>
                <a:cs typeface="Aharoni" pitchFamily="2" charset="-79"/>
              </a:rPr>
              <a:t>( O=</a:t>
            </a:r>
            <a:r>
              <a:rPr lang="en-US" sz="3200" b="1" dirty="0" err="1" smtClean="0">
                <a:solidFill>
                  <a:schemeClr val="bg1"/>
                </a:solidFill>
                <a:latin typeface="Bodoni MT Black" pitchFamily="18" charset="0"/>
                <a:cs typeface="Aharoni" pitchFamily="2" charset="-79"/>
              </a:rPr>
              <a:t>Wa</a:t>
            </a:r>
            <a:r>
              <a:rPr lang="en-US" sz="3200" b="1" dirty="0" smtClean="0">
                <a:solidFill>
                  <a:schemeClr val="bg1"/>
                </a:solidFill>
                <a:latin typeface="Bodoni MT Black" pitchFamily="18" charset="0"/>
                <a:cs typeface="Aharoni" pitchFamily="2" charset="-79"/>
              </a:rPr>
              <a:t> ) </a:t>
            </a:r>
            <a:r>
              <a:rPr lang="en-US" sz="1600" b="1" dirty="0" smtClean="0">
                <a:solidFill>
                  <a:schemeClr val="bg1"/>
                </a:solidFill>
                <a:latin typeface="Bodoni MT Black" pitchFamily="18" charset="0"/>
                <a:cs typeface="Aharoni" pitchFamily="2" charset="-79"/>
              </a:rPr>
              <a:t> </a:t>
            </a:r>
            <a:endParaRPr lang="en-US" sz="1600" b="1" dirty="0">
              <a:solidFill>
                <a:schemeClr val="bg1"/>
              </a:solidFill>
              <a:latin typeface="Bodoni MT Black" pitchFamily="18" charset="0"/>
              <a:cs typeface="Aharoni" pitchFamily="2" charset="-79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609600" y="1676400"/>
            <a:ext cx="2590800" cy="14478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Bodoni MT Black" pitchFamily="18" charset="0"/>
                <a:cs typeface="Aharoni" pitchFamily="2" charset="-79"/>
              </a:rPr>
              <a:t>Idioms &amp; phrases</a:t>
            </a:r>
            <a:endParaRPr lang="en-US" b="1" dirty="0">
              <a:solidFill>
                <a:schemeClr val="bg1"/>
              </a:solidFill>
              <a:latin typeface="Bodoni MT Black" pitchFamily="18" charset="0"/>
              <a:cs typeface="Aharoni" pitchFamily="2" charset="-79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221184" y="145471"/>
            <a:ext cx="2590800" cy="1447800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We must use </a:t>
            </a:r>
            <a:r>
              <a:rPr lang="en-US" sz="3000" b="1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A</a:t>
            </a:r>
            <a:r>
              <a:rPr lang="en-US" sz="3000" b="1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 before them</a:t>
            </a:r>
            <a:endParaRPr lang="en-US" sz="3000" b="1" dirty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2743200" y="145471"/>
            <a:ext cx="3505200" cy="1447800"/>
          </a:xfrm>
          <a:prstGeom prst="round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 Uses of </a:t>
            </a:r>
            <a:r>
              <a:rPr lang="en-US" sz="48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A</a:t>
            </a:r>
            <a:endParaRPr lang="en-US" sz="4800" dirty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870288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 tmFilter="0,0; .5, 1; 1, 1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371600" y="381000"/>
            <a:ext cx="6781800" cy="1066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B050"/>
                </a:solidFill>
              </a:rPr>
              <a:t>Some examples using article </a:t>
            </a:r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</a:t>
            </a:r>
            <a:endParaRPr lang="en-US" sz="4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401782" y="2057400"/>
            <a:ext cx="8382000" cy="3276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indent="-571500" algn="just">
              <a:buFont typeface="+mj-lt"/>
              <a:buAutoNum type="romanLcPeriod"/>
            </a:pPr>
            <a:r>
              <a:rPr lang="en-US" sz="4800" b="1" dirty="0" smtClean="0">
                <a:solidFill>
                  <a:schemeClr val="accent2">
                    <a:lumMod val="50000"/>
                  </a:schemeClr>
                </a:solidFill>
              </a:rPr>
              <a:t>He has bought </a:t>
            </a:r>
            <a:r>
              <a:rPr lang="en-US" sz="4800" b="1" dirty="0" smtClean="0">
                <a:solidFill>
                  <a:srgbClr val="FF0000"/>
                </a:solidFill>
              </a:rPr>
              <a:t>a</a:t>
            </a:r>
            <a:r>
              <a:rPr lang="en-US" sz="4800" b="1" dirty="0" smtClean="0">
                <a:solidFill>
                  <a:schemeClr val="accent2">
                    <a:lumMod val="50000"/>
                  </a:schemeClr>
                </a:solidFill>
              </a:rPr>
              <a:t> new pen.</a:t>
            </a:r>
          </a:p>
          <a:p>
            <a:pPr marL="571500" indent="-571500" algn="just">
              <a:buFont typeface="+mj-lt"/>
              <a:buAutoNum type="romanLcPeriod"/>
            </a:pPr>
            <a:r>
              <a:rPr lang="en-US" sz="4800" b="1" dirty="0" smtClean="0">
                <a:solidFill>
                  <a:schemeClr val="accent2">
                    <a:lumMod val="50000"/>
                  </a:schemeClr>
                </a:solidFill>
              </a:rPr>
              <a:t>I have </a:t>
            </a:r>
            <a:r>
              <a:rPr lang="en-US" sz="4800" b="1" dirty="0" smtClean="0">
                <a:solidFill>
                  <a:srgbClr val="FF0000"/>
                </a:solidFill>
              </a:rPr>
              <a:t>a</a:t>
            </a:r>
            <a:r>
              <a:rPr lang="en-US" sz="4800" b="1" dirty="0" smtClean="0">
                <a:solidFill>
                  <a:schemeClr val="accent2">
                    <a:lumMod val="50000"/>
                  </a:schemeClr>
                </a:solidFill>
              </a:rPr>
              <a:t> one-taka note.</a:t>
            </a:r>
          </a:p>
          <a:p>
            <a:pPr marL="571500" indent="-571500" algn="just">
              <a:buFont typeface="+mj-lt"/>
              <a:buAutoNum type="romanLcPeriod"/>
            </a:pPr>
            <a:r>
              <a:rPr lang="en-US" sz="4800" b="1" dirty="0" smtClean="0">
                <a:solidFill>
                  <a:schemeClr val="accent2">
                    <a:lumMod val="50000"/>
                  </a:schemeClr>
                </a:solidFill>
              </a:rPr>
              <a:t>It is </a:t>
            </a:r>
            <a:r>
              <a:rPr lang="en-US" sz="4800" b="1" dirty="0" smtClean="0">
                <a:solidFill>
                  <a:srgbClr val="FF0000"/>
                </a:solidFill>
              </a:rPr>
              <a:t>a</a:t>
            </a:r>
            <a:r>
              <a:rPr lang="en-US" sz="4800" b="1" dirty="0" smtClean="0">
                <a:solidFill>
                  <a:schemeClr val="accent2">
                    <a:lumMod val="50000"/>
                  </a:schemeClr>
                </a:solidFill>
              </a:rPr>
              <a:t> union.</a:t>
            </a:r>
          </a:p>
        </p:txBody>
      </p:sp>
    </p:spTree>
    <p:extLst>
      <p:ext uri="{BB962C8B-B14F-4D97-AF65-F5344CB8AC3E}">
        <p14:creationId xmlns:p14="http://schemas.microsoft.com/office/powerpoint/2010/main" val="1959830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504512419"/>
              </p:ext>
            </p:extLst>
          </p:nvPr>
        </p:nvGraphicFramePr>
        <p:xfrm>
          <a:off x="228600" y="228600"/>
          <a:ext cx="8534400" cy="624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ounded Rectangle 2"/>
          <p:cNvSpPr/>
          <p:nvPr/>
        </p:nvSpPr>
        <p:spPr>
          <a:xfrm>
            <a:off x="5250875" y="2459179"/>
            <a:ext cx="3276600" cy="1794165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tx1"/>
                </a:solidFill>
                <a:latin typeface="Bodoni MT Black" pitchFamily="18" charset="0"/>
                <a:cs typeface="Aharoni" pitchFamily="2" charset="-79"/>
              </a:rPr>
              <a:t>Vowels 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819400" y="4468088"/>
            <a:ext cx="3581400" cy="1752600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Bodoni MT Black" pitchFamily="18" charset="0"/>
                <a:cs typeface="Aharoni" pitchFamily="2" charset="-79"/>
              </a:rPr>
              <a:t>‘H’ </a:t>
            </a:r>
            <a:r>
              <a:rPr lang="en-US" sz="4000" dirty="0" smtClean="0">
                <a:solidFill>
                  <a:schemeClr val="tx1"/>
                </a:solidFill>
                <a:latin typeface="Bodoni MT Black" pitchFamily="18" charset="0"/>
                <a:cs typeface="Aharoni" pitchFamily="2" charset="-79"/>
              </a:rPr>
              <a:t>silence</a:t>
            </a:r>
            <a:endParaRPr lang="en-US" sz="4000" dirty="0" smtClean="0">
              <a:solidFill>
                <a:srgbClr val="FF0000"/>
              </a:solidFill>
              <a:latin typeface="Bodoni MT Black" pitchFamily="18" charset="0"/>
              <a:cs typeface="Aharoni" pitchFamily="2" charset="-79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98760" y="2410690"/>
            <a:ext cx="3332018" cy="1842655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dirty="0" err="1" smtClean="0">
                <a:solidFill>
                  <a:schemeClr val="tx1"/>
                </a:solidFill>
                <a:latin typeface="Bodoni MT Black" pitchFamily="18" charset="0"/>
                <a:cs typeface="Aharoni" pitchFamily="2" charset="-79"/>
              </a:rPr>
              <a:t>a+m</a:t>
            </a:r>
            <a:r>
              <a:rPr lang="en-US" sz="4400" dirty="0" smtClean="0">
                <a:solidFill>
                  <a:schemeClr val="tx1"/>
                </a:solidFill>
                <a:latin typeface="Bodoni MT Black" pitchFamily="18" charset="0"/>
                <a:cs typeface="Aharoni" pitchFamily="2" charset="-79"/>
              </a:rPr>
              <a:t>= M </a:t>
            </a:r>
            <a:r>
              <a:rPr lang="en-US" sz="4400" dirty="0" err="1" smtClean="0">
                <a:solidFill>
                  <a:srgbClr val="FF0000"/>
                </a:solidFill>
                <a:latin typeface="Bodoni MT Black" pitchFamily="18" charset="0"/>
                <a:cs typeface="Aharoni" pitchFamily="2" charset="-79"/>
              </a:rPr>
              <a:t>a+l</a:t>
            </a:r>
            <a:r>
              <a:rPr lang="en-US" sz="4400" dirty="0" smtClean="0">
                <a:solidFill>
                  <a:srgbClr val="FF0000"/>
                </a:solidFill>
                <a:latin typeface="Bodoni MT Black" pitchFamily="18" charset="0"/>
                <a:cs typeface="Aharoni" pitchFamily="2" charset="-79"/>
              </a:rPr>
              <a:t> = L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895600" y="304800"/>
            <a:ext cx="3429000" cy="1752600"/>
          </a:xfrm>
          <a:prstGeom prst="roundRect">
            <a:avLst/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bg1"/>
                </a:solidFill>
                <a:latin typeface="Bodoni MT Black" pitchFamily="18" charset="0"/>
                <a:cs typeface="Aharoni" pitchFamily="2" charset="-79"/>
              </a:rPr>
              <a:t>We must use </a:t>
            </a:r>
            <a:r>
              <a:rPr lang="en-US" sz="3600" dirty="0" smtClean="0">
                <a:solidFill>
                  <a:srgbClr val="FF0000"/>
                </a:solidFill>
                <a:latin typeface="Bodoni MT Black" pitchFamily="18" charset="0"/>
                <a:cs typeface="Aharoni" pitchFamily="2" charset="-79"/>
              </a:rPr>
              <a:t>An</a:t>
            </a:r>
            <a:r>
              <a:rPr lang="en-US" sz="3600" dirty="0" smtClean="0">
                <a:solidFill>
                  <a:schemeClr val="bg1"/>
                </a:solidFill>
                <a:latin typeface="Bodoni MT Black" pitchFamily="18" charset="0"/>
                <a:cs typeface="Aharoni" pitchFamily="2" charset="-79"/>
              </a:rPr>
              <a:t> before them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621962" y="304800"/>
            <a:ext cx="3778827" cy="1752600"/>
          </a:xfrm>
          <a:prstGeom prst="roundRect">
            <a:avLst/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Bodoni MT Black" pitchFamily="18" charset="0"/>
                <a:cs typeface="Aharoni" pitchFamily="2" charset="-79"/>
              </a:rPr>
              <a:t>Uses of </a:t>
            </a:r>
            <a:r>
              <a:rPr lang="en-US" sz="4800" dirty="0" smtClean="0">
                <a:solidFill>
                  <a:srgbClr val="FF0000"/>
                </a:solidFill>
                <a:latin typeface="Bodoni MT Black" pitchFamily="18" charset="0"/>
                <a:cs typeface="Aharoni" pitchFamily="2" charset="-79"/>
              </a:rPr>
              <a:t>An</a:t>
            </a:r>
            <a:r>
              <a:rPr lang="en-US" sz="4800" dirty="0" smtClean="0">
                <a:solidFill>
                  <a:schemeClr val="bg1"/>
                </a:solidFill>
                <a:latin typeface="Bodoni MT Black" pitchFamily="18" charset="0"/>
                <a:cs typeface="Aharoni" pitchFamily="2" charset="-79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7733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942110" y="381000"/>
            <a:ext cx="7239000" cy="1066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B050"/>
                </a:solidFill>
              </a:rPr>
              <a:t>Some examples using article </a:t>
            </a:r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An</a:t>
            </a:r>
            <a:endParaRPr lang="en-US" sz="4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401782" y="2057400"/>
            <a:ext cx="8382000" cy="3276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indent="-571500" algn="just">
              <a:buFont typeface="+mj-lt"/>
              <a:buAutoNum type="romanLcPeriod"/>
            </a:pPr>
            <a:r>
              <a:rPr lang="en-US" sz="4200" b="1" dirty="0" smtClean="0">
                <a:solidFill>
                  <a:schemeClr val="accent2">
                    <a:lumMod val="50000"/>
                  </a:schemeClr>
                </a:solidFill>
              </a:rPr>
              <a:t>He has bought </a:t>
            </a:r>
            <a:r>
              <a:rPr lang="en-US" sz="4200" b="1" dirty="0" smtClean="0">
                <a:solidFill>
                  <a:srgbClr val="FF0000"/>
                </a:solidFill>
              </a:rPr>
              <a:t>an </a:t>
            </a:r>
            <a:r>
              <a:rPr lang="en-US" sz="4200" b="1" dirty="0" smtClean="0">
                <a:solidFill>
                  <a:schemeClr val="accent2">
                    <a:lumMod val="50000"/>
                  </a:schemeClr>
                </a:solidFill>
              </a:rPr>
              <a:t>umbrella.</a:t>
            </a:r>
          </a:p>
          <a:p>
            <a:pPr marL="571500" indent="-571500" algn="just">
              <a:buFont typeface="+mj-lt"/>
              <a:buAutoNum type="romanLcPeriod"/>
            </a:pPr>
            <a:r>
              <a:rPr lang="en-US" sz="4200" b="1" dirty="0" smtClean="0">
                <a:solidFill>
                  <a:schemeClr val="accent2">
                    <a:lumMod val="50000"/>
                  </a:schemeClr>
                </a:solidFill>
              </a:rPr>
              <a:t>Mr. Salam is </a:t>
            </a:r>
            <a:r>
              <a:rPr lang="en-US" sz="4200" b="1" dirty="0" smtClean="0">
                <a:solidFill>
                  <a:srgbClr val="FF0000"/>
                </a:solidFill>
              </a:rPr>
              <a:t>an</a:t>
            </a:r>
            <a:r>
              <a:rPr lang="en-US" sz="4200" b="1" dirty="0" smtClean="0">
                <a:solidFill>
                  <a:schemeClr val="accent2">
                    <a:lumMod val="50000"/>
                  </a:schemeClr>
                </a:solidFill>
              </a:rPr>
              <a:t> honorable man.</a:t>
            </a:r>
          </a:p>
          <a:p>
            <a:pPr marL="571500" indent="-571500" algn="just">
              <a:buFont typeface="+mj-lt"/>
              <a:buAutoNum type="romanLcPeriod"/>
            </a:pPr>
            <a:r>
              <a:rPr lang="en-US" sz="4200" b="1" dirty="0" smtClean="0">
                <a:solidFill>
                  <a:schemeClr val="accent2">
                    <a:lumMod val="50000"/>
                  </a:schemeClr>
                </a:solidFill>
              </a:rPr>
              <a:t>Our Headmaster  is </a:t>
            </a:r>
            <a:r>
              <a:rPr lang="en-US" sz="4200" b="1" dirty="0" smtClean="0">
                <a:solidFill>
                  <a:srgbClr val="FF0000"/>
                </a:solidFill>
              </a:rPr>
              <a:t>an </a:t>
            </a:r>
            <a:r>
              <a:rPr lang="en-US" sz="4200" b="1" dirty="0" smtClean="0">
                <a:solidFill>
                  <a:schemeClr val="accent2">
                    <a:lumMod val="50000"/>
                  </a:schemeClr>
                </a:solidFill>
              </a:rPr>
              <a:t>M.Ed.</a:t>
            </a:r>
          </a:p>
        </p:txBody>
      </p:sp>
    </p:spTree>
    <p:extLst>
      <p:ext uri="{BB962C8B-B14F-4D97-AF65-F5344CB8AC3E}">
        <p14:creationId xmlns:p14="http://schemas.microsoft.com/office/powerpoint/2010/main" val="4186303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373081443"/>
              </p:ext>
            </p:extLst>
          </p:nvPr>
        </p:nvGraphicFramePr>
        <p:xfrm>
          <a:off x="152400" y="152400"/>
          <a:ext cx="8839200" cy="6553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ounded Rectangle 3"/>
          <p:cNvSpPr/>
          <p:nvPr/>
        </p:nvSpPr>
        <p:spPr>
          <a:xfrm>
            <a:off x="5638800" y="1891145"/>
            <a:ext cx="3124200" cy="182880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00B050"/>
                </a:solidFill>
                <a:latin typeface="Berlin Sans FB Demi" pitchFamily="34" charset="0"/>
                <a:cs typeface="Aharoni" pitchFamily="2" charset="-79"/>
              </a:rPr>
              <a:t>Unique things 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10200" y="4592775"/>
            <a:ext cx="3193475" cy="178723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00B050"/>
                </a:solidFill>
                <a:latin typeface="Berlin Sans FB Demi" pitchFamily="34" charset="0"/>
                <a:cs typeface="Aharoni" pitchFamily="2" charset="-79"/>
              </a:rPr>
              <a:t>Country’s short name 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219200" y="4627405"/>
            <a:ext cx="3200400" cy="175260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00B050"/>
                </a:solidFill>
                <a:latin typeface="Berlin Sans FB Demi" pitchFamily="34" charset="0"/>
                <a:cs typeface="Aharoni" pitchFamily="2" charset="-79"/>
              </a:rPr>
              <a:t>Name of ocean, sea, river    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81000" y="1939636"/>
            <a:ext cx="3200400" cy="175260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00B050"/>
                </a:solidFill>
                <a:latin typeface="Berlin Sans FB Demi" pitchFamily="34" charset="0"/>
                <a:cs typeface="Aharoni" pitchFamily="2" charset="-79"/>
              </a:rPr>
              <a:t>Newspapers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971800" y="138545"/>
            <a:ext cx="3352800" cy="1752600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bg1"/>
                </a:solidFill>
                <a:latin typeface="Berlin Sans FB Demi" pitchFamily="34" charset="0"/>
                <a:cs typeface="Aharoni" pitchFamily="2" charset="-79"/>
              </a:rPr>
              <a:t>We must use </a:t>
            </a:r>
            <a:r>
              <a:rPr lang="en-US" sz="4000" dirty="0" smtClean="0">
                <a:solidFill>
                  <a:srgbClr val="FF0000"/>
                </a:solidFill>
                <a:latin typeface="Berlin Sans FB Demi" pitchFamily="34" charset="0"/>
                <a:cs typeface="Aharoni" pitchFamily="2" charset="-79"/>
              </a:rPr>
              <a:t>The</a:t>
            </a:r>
            <a:r>
              <a:rPr lang="en-US" sz="4000" dirty="0" smtClean="0">
                <a:solidFill>
                  <a:schemeClr val="bg1"/>
                </a:solidFill>
                <a:latin typeface="Berlin Sans FB Demi" pitchFamily="34" charset="0"/>
                <a:cs typeface="Aharoni" pitchFamily="2" charset="-79"/>
              </a:rPr>
              <a:t> before them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985654" y="138545"/>
            <a:ext cx="3352800" cy="1752600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solidFill>
                  <a:schemeClr val="bg1"/>
                </a:solidFill>
                <a:latin typeface="Berlin Sans FB Demi" pitchFamily="34" charset="0"/>
                <a:cs typeface="Aharoni" pitchFamily="2" charset="-79"/>
              </a:rPr>
              <a:t>Uses of </a:t>
            </a:r>
            <a:r>
              <a:rPr lang="en-US" sz="5400" dirty="0" smtClean="0">
                <a:solidFill>
                  <a:srgbClr val="FF0000"/>
                </a:solidFill>
                <a:latin typeface="Berlin Sans FB Demi" pitchFamily="34" charset="0"/>
                <a:cs typeface="Aharoni" pitchFamily="2" charset="-79"/>
              </a:rPr>
              <a:t>The</a:t>
            </a:r>
            <a:r>
              <a:rPr lang="en-US" sz="5400" dirty="0" smtClean="0">
                <a:solidFill>
                  <a:schemeClr val="bg1"/>
                </a:solidFill>
                <a:latin typeface="Berlin Sans FB Demi" pitchFamily="34" charset="0"/>
                <a:cs typeface="Aharoni" pitchFamily="2" charset="-79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68749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893615" y="381000"/>
            <a:ext cx="7315200" cy="1066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B050"/>
                </a:solidFill>
              </a:rPr>
              <a:t>Some examples using article </a:t>
            </a:r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</a:t>
            </a:r>
            <a:endParaRPr lang="en-US" sz="4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401782" y="2057400"/>
            <a:ext cx="8382000" cy="3276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indent="-571500" algn="just">
              <a:buFont typeface="+mj-lt"/>
              <a:buAutoNum type="romanLcPeriod"/>
            </a:pPr>
            <a:r>
              <a:rPr lang="en-US" sz="48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4800" b="1" dirty="0" smtClean="0">
                <a:solidFill>
                  <a:srgbClr val="FF0000"/>
                </a:solidFill>
              </a:rPr>
              <a:t>The</a:t>
            </a:r>
            <a:r>
              <a:rPr lang="en-US" sz="4800" b="1" dirty="0" smtClean="0">
                <a:solidFill>
                  <a:schemeClr val="accent2">
                    <a:lumMod val="50000"/>
                  </a:schemeClr>
                </a:solidFill>
              </a:rPr>
              <a:t> world is round.</a:t>
            </a:r>
          </a:p>
          <a:p>
            <a:pPr marL="571500" indent="-571500" algn="just">
              <a:buFont typeface="+mj-lt"/>
              <a:buAutoNum type="romanLcPeriod"/>
            </a:pPr>
            <a:r>
              <a:rPr lang="en-US" sz="4800" b="1" dirty="0" smtClean="0">
                <a:solidFill>
                  <a:schemeClr val="accent2">
                    <a:lumMod val="50000"/>
                  </a:schemeClr>
                </a:solidFill>
              </a:rPr>
              <a:t> I am from </a:t>
            </a:r>
            <a:r>
              <a:rPr lang="en-US" sz="4800" b="1" dirty="0" smtClean="0">
                <a:solidFill>
                  <a:srgbClr val="FF0000"/>
                </a:solidFill>
              </a:rPr>
              <a:t>the</a:t>
            </a:r>
            <a:r>
              <a:rPr lang="en-US" sz="4800" b="1" dirty="0" smtClean="0">
                <a:solidFill>
                  <a:schemeClr val="accent2">
                    <a:lumMod val="50000"/>
                  </a:schemeClr>
                </a:solidFill>
              </a:rPr>
              <a:t> USA.</a:t>
            </a:r>
          </a:p>
          <a:p>
            <a:pPr marL="571500" indent="-571500" algn="just">
              <a:buFont typeface="+mj-lt"/>
              <a:buAutoNum type="romanLcPeriod"/>
            </a:pPr>
            <a:r>
              <a:rPr lang="en-US" sz="4800" b="1" dirty="0" smtClean="0">
                <a:solidFill>
                  <a:schemeClr val="accent2">
                    <a:lumMod val="50000"/>
                  </a:schemeClr>
                </a:solidFill>
              </a:rPr>
              <a:t>I love to read </a:t>
            </a:r>
            <a:r>
              <a:rPr lang="en-US" sz="4800" b="1" dirty="0" smtClean="0">
                <a:solidFill>
                  <a:srgbClr val="FF0000"/>
                </a:solidFill>
              </a:rPr>
              <a:t>the</a:t>
            </a:r>
            <a:r>
              <a:rPr lang="en-US" sz="4800" b="1" dirty="0" smtClean="0">
                <a:solidFill>
                  <a:schemeClr val="accent2">
                    <a:lumMod val="50000"/>
                  </a:schemeClr>
                </a:solidFill>
              </a:rPr>
              <a:t> Daily Star.</a:t>
            </a:r>
          </a:p>
        </p:txBody>
      </p:sp>
    </p:spTree>
    <p:extLst>
      <p:ext uri="{BB962C8B-B14F-4D97-AF65-F5344CB8AC3E}">
        <p14:creationId xmlns:p14="http://schemas.microsoft.com/office/powerpoint/2010/main" val="3962796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wn Arrow 1"/>
          <p:cNvSpPr/>
          <p:nvPr/>
        </p:nvSpPr>
        <p:spPr>
          <a:xfrm>
            <a:off x="1575955" y="76200"/>
            <a:ext cx="6019800" cy="1524000"/>
          </a:xfrm>
          <a:prstGeom prst="downArrow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00B050"/>
                </a:solidFill>
              </a:rPr>
              <a:t>Group work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39882" y="5881255"/>
            <a:ext cx="8291945" cy="872835"/>
          </a:xfrm>
          <a:prstGeom prst="roundRect">
            <a:avLst/>
          </a:prstGeom>
          <a:noFill/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</a:rPr>
              <a:t>According 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to the 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</a:rPr>
              <a:t>pictures, write 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5 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</a:rPr>
              <a:t>sentences using A, An &amp; The.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73185" y="1752600"/>
            <a:ext cx="8811490" cy="4107870"/>
            <a:chOff x="173185" y="1752600"/>
            <a:chExt cx="8811490" cy="4107870"/>
          </a:xfrm>
        </p:grpSpPr>
        <p:grpSp>
          <p:nvGrpSpPr>
            <p:cNvPr id="7" name="Group 6"/>
            <p:cNvGrpSpPr/>
            <p:nvPr/>
          </p:nvGrpSpPr>
          <p:grpSpPr>
            <a:xfrm>
              <a:off x="173185" y="1752600"/>
              <a:ext cx="8811490" cy="4107870"/>
              <a:chOff x="103910" y="1752600"/>
              <a:chExt cx="8915400" cy="5181600"/>
            </a:xfrm>
          </p:grpSpPr>
          <p:graphicFrame>
            <p:nvGraphicFramePr>
              <p:cNvPr id="5" name="Diagram 4"/>
              <p:cNvGraphicFramePr/>
              <p:nvPr>
                <p:extLst>
                  <p:ext uri="{D42A27DB-BD31-4B8C-83A1-F6EECF244321}">
                    <p14:modId xmlns:p14="http://schemas.microsoft.com/office/powerpoint/2010/main" val="2420872539"/>
                  </p:ext>
                </p:extLst>
              </p:nvPr>
            </p:nvGraphicFramePr>
            <p:xfrm>
              <a:off x="103910" y="1752600"/>
              <a:ext cx="8915400" cy="5181600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  <p:sp>
            <p:nvSpPr>
              <p:cNvPr id="6" name="Oval 5"/>
              <p:cNvSpPr/>
              <p:nvPr/>
            </p:nvSpPr>
            <p:spPr>
              <a:xfrm>
                <a:off x="5325585" y="5575209"/>
                <a:ext cx="385493" cy="6096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9" name="Oval 8"/>
            <p:cNvSpPr/>
            <p:nvPr/>
          </p:nvSpPr>
          <p:spPr>
            <a:xfrm>
              <a:off x="3581400" y="1752600"/>
              <a:ext cx="381000" cy="19050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rgbClr val="7030A0"/>
                  </a:solidFill>
                </a:rPr>
                <a:t>European </a:t>
              </a:r>
              <a:endParaRPr lang="en-US" sz="1200" b="1" dirty="0">
                <a:solidFill>
                  <a:srgbClr val="7030A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78539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914400" y="304800"/>
            <a:ext cx="6705600" cy="2057400"/>
            <a:chOff x="914400" y="304800"/>
            <a:chExt cx="6705600" cy="2057400"/>
          </a:xfrm>
        </p:grpSpPr>
        <p:sp>
          <p:nvSpPr>
            <p:cNvPr id="3" name="Bent-Up Arrow 2"/>
            <p:cNvSpPr/>
            <p:nvPr/>
          </p:nvSpPr>
          <p:spPr>
            <a:xfrm rot="10800000">
              <a:off x="914400" y="304800"/>
              <a:ext cx="6705600" cy="2057400"/>
            </a:xfrm>
            <a:prstGeom prst="bentUpArrow">
              <a:avLst>
                <a:gd name="adj1" fmla="val 43182"/>
                <a:gd name="adj2" fmla="val 7155"/>
                <a:gd name="adj3" fmla="val 34428"/>
              </a:avLst>
            </a:prstGeom>
            <a:noFill/>
            <a:ln w="38100">
              <a:solidFill>
                <a:schemeClr val="tx2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2576950" y="339436"/>
              <a:ext cx="3276600" cy="817419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5400" b="1" dirty="0" smtClean="0">
                  <a:solidFill>
                    <a:srgbClr val="002060"/>
                  </a:solidFill>
                </a:rPr>
                <a:t>Evaluation </a:t>
              </a:r>
              <a:endParaRPr lang="en-US" sz="5400" b="1" dirty="0">
                <a:solidFill>
                  <a:srgbClr val="002060"/>
                </a:solidFill>
              </a:endParaRPr>
            </a:p>
          </p:txBody>
        </p:sp>
      </p:grpSp>
      <p:sp>
        <p:nvSpPr>
          <p:cNvPr id="6" name="Rounded Rectangle 5"/>
          <p:cNvSpPr/>
          <p:nvPr/>
        </p:nvSpPr>
        <p:spPr>
          <a:xfrm>
            <a:off x="381000" y="2514600"/>
            <a:ext cx="8382000" cy="36576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§"/>
            </a:pPr>
            <a:r>
              <a:rPr lang="en-US" sz="4000" b="1" i="1" dirty="0" smtClean="0">
                <a:solidFill>
                  <a:schemeClr val="tx1"/>
                </a:solidFill>
              </a:rPr>
              <a:t>What is article?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sz="4000" b="1" i="1" dirty="0" smtClean="0">
                <a:solidFill>
                  <a:schemeClr val="accent6">
                    <a:lumMod val="50000"/>
                  </a:schemeClr>
                </a:solidFill>
              </a:rPr>
              <a:t>Write the kinds of articles with an example.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sz="4000" b="1" i="1" dirty="0" smtClean="0">
                <a:solidFill>
                  <a:schemeClr val="tx1"/>
                </a:solidFill>
              </a:rPr>
              <a:t>Say 2 rules of using definite article.</a:t>
            </a:r>
          </a:p>
          <a:p>
            <a:pPr marL="285750" indent="-285750">
              <a:buFont typeface="Wingdings" pitchFamily="2" charset="2"/>
              <a:buChar char="§"/>
            </a:pPr>
            <a:endParaRPr lang="en-US" sz="40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6887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nip Same Side Corner Rectangle 1"/>
          <p:cNvSpPr/>
          <p:nvPr/>
        </p:nvSpPr>
        <p:spPr>
          <a:xfrm>
            <a:off x="3262745" y="152400"/>
            <a:ext cx="2590800" cy="1447800"/>
          </a:xfrm>
          <a:prstGeom prst="snip2SameRect">
            <a:avLst>
              <a:gd name="adj1" fmla="val 50000"/>
              <a:gd name="adj2" fmla="val 1515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erlin Sans FB Demi" pitchFamily="34" charset="0"/>
              </a:rPr>
              <a:t>H w 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Berlin Sans FB Demi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484915" y="1676400"/>
            <a:ext cx="8153400" cy="3352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sz="6000" b="1" i="1" dirty="0" smtClean="0">
              <a:solidFill>
                <a:schemeClr val="tx1"/>
              </a:solidFill>
            </a:endParaRPr>
          </a:p>
          <a:p>
            <a:pPr algn="just"/>
            <a:endParaRPr lang="en-US" sz="6000" b="1" i="1" dirty="0" smtClean="0">
              <a:solidFill>
                <a:schemeClr val="tx1"/>
              </a:solidFill>
            </a:endParaRPr>
          </a:p>
          <a:p>
            <a:pPr algn="just"/>
            <a:r>
              <a:rPr lang="en-US" sz="6000" b="1" i="1" dirty="0" smtClean="0">
                <a:solidFill>
                  <a:schemeClr val="tx1"/>
                </a:solidFill>
              </a:rPr>
              <a:t>Write the name of 5 things around you using </a:t>
            </a:r>
            <a:r>
              <a:rPr lang="en-US" sz="6000" b="1" i="1" dirty="0" smtClean="0">
                <a:solidFill>
                  <a:srgbClr val="C00000"/>
                </a:solidFill>
              </a:rPr>
              <a:t>A, An &amp; The.</a:t>
            </a:r>
          </a:p>
          <a:p>
            <a:pPr algn="just"/>
            <a:endParaRPr lang="en-US" sz="6000" b="1" i="1" dirty="0" smtClean="0">
              <a:solidFill>
                <a:schemeClr val="tx1"/>
              </a:solidFill>
            </a:endParaRPr>
          </a:p>
          <a:p>
            <a:pPr algn="just"/>
            <a:endParaRPr lang="en-US" sz="48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0411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676400" y="1870362"/>
            <a:ext cx="5957458" cy="2518065"/>
            <a:chOff x="1676400" y="1870362"/>
            <a:chExt cx="5957458" cy="2518065"/>
          </a:xfrm>
        </p:grpSpPr>
        <p:sp>
          <p:nvSpPr>
            <p:cNvPr id="2" name="Rounded Rectangle 1"/>
            <p:cNvSpPr/>
            <p:nvPr/>
          </p:nvSpPr>
          <p:spPr>
            <a:xfrm>
              <a:off x="1981200" y="2195945"/>
              <a:ext cx="5334000" cy="1676400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800" dirty="0" smtClean="0">
                  <a:solidFill>
                    <a:schemeClr val="bg1"/>
                  </a:solidFill>
                  <a:latin typeface="+mj-lt"/>
                  <a:cs typeface="Aharoni" pitchFamily="2" charset="-79"/>
                </a:rPr>
                <a:t>Thanks </a:t>
              </a:r>
              <a:endParaRPr lang="en-US" sz="3600" dirty="0" smtClean="0">
                <a:solidFill>
                  <a:schemeClr val="bg1"/>
                </a:solidFill>
                <a:latin typeface="+mj-lt"/>
                <a:cs typeface="Aharoni" pitchFamily="2" charset="-79"/>
              </a:endParaRPr>
            </a:p>
          </p:txBody>
        </p:sp>
        <p:pic>
          <p:nvPicPr>
            <p:cNvPr id="3" name="Picture 3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4882" t="38568" r="22559" b="36116"/>
            <a:stretch/>
          </p:blipFill>
          <p:spPr bwMode="auto">
            <a:xfrm>
              <a:off x="1676400" y="3356263"/>
              <a:ext cx="928258" cy="10321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" name="Picture 3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4882" t="38568" r="22559" b="36116"/>
            <a:stretch/>
          </p:blipFill>
          <p:spPr bwMode="auto">
            <a:xfrm>
              <a:off x="1676400" y="1887679"/>
              <a:ext cx="928258" cy="10321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" name="Picture 4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4882" t="38568" r="22559" b="36116"/>
            <a:stretch/>
          </p:blipFill>
          <p:spPr bwMode="auto">
            <a:xfrm>
              <a:off x="6705600" y="1870362"/>
              <a:ext cx="928258" cy="10321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" name="Picture 5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4882" t="38568" r="22559" b="36116"/>
            <a:stretch/>
          </p:blipFill>
          <p:spPr bwMode="auto">
            <a:xfrm>
              <a:off x="6705600" y="3321627"/>
              <a:ext cx="928258" cy="10321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74492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28600" y="879770"/>
            <a:ext cx="5257800" cy="4724400"/>
          </a:xfrm>
          <a:prstGeom prst="round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Left Arrow 2"/>
          <p:cNvSpPr/>
          <p:nvPr/>
        </p:nvSpPr>
        <p:spPr>
          <a:xfrm>
            <a:off x="5486400" y="2286000"/>
            <a:ext cx="3352800" cy="1981200"/>
          </a:xfrm>
          <a:prstGeom prst="leftArrow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C00000"/>
                </a:solidFill>
              </a:rPr>
              <a:t>A </a:t>
            </a:r>
            <a:r>
              <a:rPr lang="en-US" sz="6000" b="1" dirty="0" smtClean="0">
                <a:solidFill>
                  <a:schemeClr val="tx1"/>
                </a:solidFill>
              </a:rPr>
              <a:t>player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5291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38545" y="602670"/>
            <a:ext cx="5486400" cy="5334000"/>
          </a:xfrm>
          <a:prstGeom prst="round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Left Arrow 5"/>
          <p:cNvSpPr/>
          <p:nvPr/>
        </p:nvSpPr>
        <p:spPr>
          <a:xfrm>
            <a:off x="5624950" y="2286000"/>
            <a:ext cx="3352800" cy="1981200"/>
          </a:xfrm>
          <a:prstGeom prst="leftArrow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rgbClr val="C00000"/>
                </a:solidFill>
              </a:rPr>
              <a:t>An </a:t>
            </a:r>
            <a:r>
              <a:rPr lang="en-US" sz="5400" b="1" dirty="0" smtClean="0">
                <a:solidFill>
                  <a:schemeClr val="tx1"/>
                </a:solidFill>
              </a:rPr>
              <a:t>actor</a:t>
            </a:r>
            <a:endParaRPr lang="en-US" sz="1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472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52400" y="1547930"/>
            <a:ext cx="5029200" cy="3526612"/>
          </a:xfrm>
          <a:prstGeom prst="round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Left Arrow 2"/>
          <p:cNvSpPr/>
          <p:nvPr/>
        </p:nvSpPr>
        <p:spPr>
          <a:xfrm>
            <a:off x="5181600" y="2286000"/>
            <a:ext cx="3810000" cy="2590800"/>
          </a:xfrm>
          <a:prstGeom prst="leftArrow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C00000"/>
                </a:solidFill>
              </a:rPr>
              <a:t>T</a:t>
            </a:r>
            <a:r>
              <a:rPr lang="en-US" sz="4800" b="1" dirty="0" smtClean="0">
                <a:solidFill>
                  <a:srgbClr val="C00000"/>
                </a:solidFill>
              </a:rPr>
              <a:t>he  </a:t>
            </a:r>
            <a:r>
              <a:rPr lang="en-US" sz="4800" b="1" dirty="0" smtClean="0">
                <a:solidFill>
                  <a:schemeClr val="tx1"/>
                </a:solidFill>
              </a:rPr>
              <a:t>students</a:t>
            </a:r>
            <a:endParaRPr lang="en-US" sz="1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0869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675621225"/>
              </p:ext>
            </p:extLst>
          </p:nvPr>
        </p:nvGraphicFramePr>
        <p:xfrm>
          <a:off x="838200" y="152400"/>
          <a:ext cx="8839200" cy="647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ounded Rectangle 2"/>
          <p:cNvSpPr/>
          <p:nvPr/>
        </p:nvSpPr>
        <p:spPr>
          <a:xfrm rot="14725792">
            <a:off x="767438" y="1995223"/>
            <a:ext cx="871963" cy="2247803"/>
          </a:xfrm>
          <a:prstGeom prst="round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r"/>
            <a:r>
              <a:rPr lang="en-US" sz="4800" b="1" dirty="0">
                <a:solidFill>
                  <a:schemeClr val="accent2">
                    <a:lumMod val="75000"/>
                  </a:schemeClr>
                </a:solidFill>
                <a:latin typeface="Britannic Bold" pitchFamily="34" charset="0"/>
              </a:rPr>
              <a:t>A</a:t>
            </a:r>
            <a:r>
              <a:rPr lang="en-US" sz="4800" b="1" dirty="0" smtClean="0">
                <a:solidFill>
                  <a:schemeClr val="accent2">
                    <a:lumMod val="75000"/>
                  </a:schemeClr>
                </a:solidFill>
                <a:latin typeface="Britannic Bold" pitchFamily="34" charset="0"/>
              </a:rPr>
              <a:t>rticles</a:t>
            </a:r>
            <a:endParaRPr lang="en-US" sz="4800" b="1" dirty="0">
              <a:solidFill>
                <a:schemeClr val="accent2">
                  <a:lumMod val="75000"/>
                </a:schemeClr>
              </a:solidFill>
              <a:latin typeface="Britannic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9385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76200" y="152400"/>
            <a:ext cx="8991600" cy="6629400"/>
            <a:chOff x="76200" y="152400"/>
            <a:chExt cx="8991600" cy="6629400"/>
          </a:xfrm>
        </p:grpSpPr>
        <p:graphicFrame>
          <p:nvGraphicFramePr>
            <p:cNvPr id="4" name="Diagram 3"/>
            <p:cNvGraphicFramePr/>
            <p:nvPr>
              <p:extLst>
                <p:ext uri="{D42A27DB-BD31-4B8C-83A1-F6EECF244321}">
                  <p14:modId xmlns:p14="http://schemas.microsoft.com/office/powerpoint/2010/main" val="476751906"/>
                </p:ext>
              </p:extLst>
            </p:nvPr>
          </p:nvGraphicFramePr>
          <p:xfrm>
            <a:off x="76200" y="152400"/>
            <a:ext cx="8991600" cy="66294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5" name="Rectangle 4"/>
            <p:cNvSpPr/>
            <p:nvPr/>
          </p:nvSpPr>
          <p:spPr>
            <a:xfrm>
              <a:off x="76200" y="1676400"/>
              <a:ext cx="2590800" cy="367145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smtClean="0">
                  <a:solidFill>
                    <a:srgbClr val="C00000"/>
                  </a:solidFill>
                  <a:latin typeface="Microsoft Tai Le" pitchFamily="34" charset="0"/>
                  <a:cs typeface="Microsoft Tai Le" pitchFamily="34" charset="0"/>
                </a:rPr>
                <a:t>Learning outcomes</a:t>
              </a:r>
              <a:endParaRPr lang="en-US" sz="3200" b="1" dirty="0">
                <a:solidFill>
                  <a:srgbClr val="C00000"/>
                </a:solidFill>
                <a:latin typeface="Microsoft Tai Le" pitchFamily="34" charset="0"/>
                <a:cs typeface="Microsoft Tai Le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29693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985164" y="713581"/>
            <a:ext cx="2909455" cy="9144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6000" b="1" dirty="0">
                <a:solidFill>
                  <a:srgbClr val="C00000"/>
                </a:solidFill>
              </a:rPr>
              <a:t>A </a:t>
            </a:r>
            <a:r>
              <a:rPr lang="en-US" sz="6000" b="1" dirty="0">
                <a:solidFill>
                  <a:prstClr val="black"/>
                </a:solidFill>
              </a:rPr>
              <a:t>player</a:t>
            </a:r>
            <a:endParaRPr lang="en-US" b="1" dirty="0">
              <a:solidFill>
                <a:srgbClr val="C000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3966" y="152472"/>
            <a:ext cx="3408363" cy="2036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ounded Rectangle 3"/>
          <p:cNvSpPr/>
          <p:nvPr/>
        </p:nvSpPr>
        <p:spPr>
          <a:xfrm>
            <a:off x="5985164" y="2871498"/>
            <a:ext cx="2895600" cy="838200"/>
          </a:xfrm>
          <a:prstGeom prst="roundRect">
            <a:avLst>
              <a:gd name="adj" fmla="val 24931"/>
            </a:avLst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5400" b="1" dirty="0">
                <a:solidFill>
                  <a:srgbClr val="C00000"/>
                </a:solidFill>
              </a:rPr>
              <a:t>An </a:t>
            </a:r>
            <a:r>
              <a:rPr lang="en-US" sz="5400" b="1" dirty="0">
                <a:solidFill>
                  <a:prstClr val="black"/>
                </a:solidFill>
              </a:rPr>
              <a:t>actor</a:t>
            </a:r>
            <a:endParaRPr lang="en-US" sz="1600" b="1" dirty="0">
              <a:solidFill>
                <a:srgbClr val="C00000"/>
              </a:solidFill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3187" y="2272216"/>
            <a:ext cx="3408363" cy="2036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ounded Rectangle 7"/>
          <p:cNvSpPr/>
          <p:nvPr/>
        </p:nvSpPr>
        <p:spPr>
          <a:xfrm>
            <a:off x="6109855" y="5029200"/>
            <a:ext cx="2743200" cy="112221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4400" b="1" dirty="0">
                <a:solidFill>
                  <a:srgbClr val="C00000"/>
                </a:solidFill>
              </a:rPr>
              <a:t>The  </a:t>
            </a:r>
            <a:r>
              <a:rPr lang="en-US" sz="4400" b="1" dirty="0">
                <a:solidFill>
                  <a:prstClr val="black"/>
                </a:solidFill>
              </a:rPr>
              <a:t>students</a:t>
            </a:r>
            <a:endParaRPr lang="en-US" sz="1200" b="1" dirty="0">
              <a:solidFill>
                <a:srgbClr val="C00000"/>
              </a:solidFill>
            </a:endParaRPr>
          </a:p>
        </p:txBody>
      </p:sp>
      <p:sp>
        <p:nvSpPr>
          <p:cNvPr id="15" name="Left Arrow 14"/>
          <p:cNvSpPr/>
          <p:nvPr/>
        </p:nvSpPr>
        <p:spPr>
          <a:xfrm>
            <a:off x="5403269" y="4437022"/>
            <a:ext cx="3491350" cy="2306566"/>
          </a:xfrm>
          <a:prstGeom prst="leftArrow">
            <a:avLst/>
          </a:prstGeom>
          <a:solidFill>
            <a:schemeClr val="accent2">
              <a:lumMod val="40000"/>
              <a:lumOff val="6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C00000"/>
                </a:solidFill>
              </a:rPr>
              <a:t>T</a:t>
            </a:r>
            <a:r>
              <a:rPr lang="en-US" sz="4800" b="1" dirty="0" smtClean="0">
                <a:solidFill>
                  <a:srgbClr val="C00000"/>
                </a:solidFill>
              </a:rPr>
              <a:t>he  </a:t>
            </a:r>
            <a:endParaRPr lang="en-US" sz="1400" b="1" dirty="0">
              <a:solidFill>
                <a:srgbClr val="C00000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28599" y="1967325"/>
            <a:ext cx="5264587" cy="2667000"/>
          </a:xfrm>
          <a:prstGeom prst="round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400" b="1" dirty="0" smtClean="0">
                <a:solidFill>
                  <a:schemeClr val="accent1">
                    <a:lumMod val="75000"/>
                  </a:schemeClr>
                </a:solidFill>
              </a:rPr>
              <a:t>A, An &amp; The </a:t>
            </a:r>
            <a:r>
              <a:rPr lang="en-US" sz="5400" b="1" dirty="0" smtClean="0">
                <a:solidFill>
                  <a:schemeClr val="tx1"/>
                </a:solidFill>
              </a:rPr>
              <a:t>are called </a:t>
            </a:r>
            <a:r>
              <a:rPr lang="en-US" sz="5400" b="1" i="1" dirty="0" smtClean="0">
                <a:solidFill>
                  <a:schemeClr val="tx1"/>
                </a:solidFill>
              </a:rPr>
              <a:t>Articles.</a:t>
            </a:r>
            <a:endParaRPr lang="en-US" sz="20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2790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8" grpId="0" animBg="1"/>
      <p:bldP spid="15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://t3.gstatic.com/images?q=tbn:ANd9GcRTQQelEhxtYJN5JYZEa4f6byppOORLP7aZvRH3JcYqatTVnR9Gm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793" y="297859"/>
            <a:ext cx="4132407" cy="2064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ounded Rectangle 1"/>
          <p:cNvSpPr/>
          <p:nvPr/>
        </p:nvSpPr>
        <p:spPr>
          <a:xfrm>
            <a:off x="4849095" y="297860"/>
            <a:ext cx="3962400" cy="2521540"/>
          </a:xfrm>
          <a:prstGeom prst="roundRect">
            <a:avLst/>
          </a:prstGeom>
          <a:noFill/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B050"/>
                </a:solidFill>
              </a:rPr>
              <a:t>The</a:t>
            </a:r>
            <a:r>
              <a:rPr lang="en-US" sz="4000" b="1" dirty="0" smtClean="0">
                <a:solidFill>
                  <a:schemeClr val="tx1"/>
                </a:solidFill>
              </a:rPr>
              <a:t> red car</a:t>
            </a:r>
          </a:p>
          <a:p>
            <a:pPr algn="ctr"/>
            <a:r>
              <a:rPr lang="en-US" sz="4000" b="1" dirty="0" smtClean="0">
                <a:solidFill>
                  <a:srgbClr val="00B050"/>
                </a:solidFill>
              </a:rPr>
              <a:t>The</a:t>
            </a:r>
            <a:r>
              <a:rPr lang="en-US" sz="4000" b="1" dirty="0" smtClean="0">
                <a:solidFill>
                  <a:schemeClr val="tx1"/>
                </a:solidFill>
              </a:rPr>
              <a:t> black car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4793" y="2362200"/>
            <a:ext cx="4132407" cy="60960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I need </a:t>
            </a:r>
            <a:r>
              <a:rPr lang="en-US" sz="4000" b="1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a</a:t>
            </a:r>
            <a:r>
              <a:rPr lang="en-US" sz="4000" b="1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 car.</a:t>
            </a:r>
            <a:endParaRPr lang="en-US" sz="4000" b="1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793" y="2971800"/>
            <a:ext cx="4132407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ounded Rectangle 6"/>
          <p:cNvSpPr/>
          <p:nvPr/>
        </p:nvSpPr>
        <p:spPr>
          <a:xfrm>
            <a:off x="4876800" y="2971800"/>
            <a:ext cx="3962400" cy="2521540"/>
          </a:xfrm>
          <a:prstGeom prst="roundRect">
            <a:avLst/>
          </a:prstGeom>
          <a:noFill/>
          <a:ln w="571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B050"/>
                </a:solidFill>
              </a:rPr>
              <a:t>The</a:t>
            </a:r>
            <a:r>
              <a:rPr lang="en-US" sz="4000" b="1" dirty="0" smtClean="0">
                <a:solidFill>
                  <a:schemeClr val="tx1"/>
                </a:solidFill>
              </a:rPr>
              <a:t> red apple</a:t>
            </a:r>
          </a:p>
          <a:p>
            <a:pPr algn="ctr"/>
            <a:r>
              <a:rPr lang="en-US" sz="4000" b="1" dirty="0" smtClean="0">
                <a:solidFill>
                  <a:srgbClr val="00B050"/>
                </a:solidFill>
              </a:rPr>
              <a:t>The</a:t>
            </a:r>
            <a:r>
              <a:rPr lang="en-US" sz="4000" b="1" dirty="0" smtClean="0">
                <a:solidFill>
                  <a:schemeClr val="tx1"/>
                </a:solidFill>
              </a:rPr>
              <a:t> green apple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4793" y="5105400"/>
            <a:ext cx="4132407" cy="60960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I want </a:t>
            </a:r>
            <a:r>
              <a:rPr lang="en-US" sz="4000" b="1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an </a:t>
            </a:r>
            <a:r>
              <a:rPr lang="en-US" sz="4000" b="1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apple.</a:t>
            </a:r>
            <a:endParaRPr lang="en-US" sz="4000" b="1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495800" y="5763492"/>
            <a:ext cx="4572000" cy="955970"/>
          </a:xfrm>
          <a:prstGeom prst="roundRect">
            <a:avLst/>
          </a:prstGeom>
          <a:solidFill>
            <a:schemeClr val="bg2">
              <a:lumMod val="90000"/>
            </a:schemeClr>
          </a:solidFill>
          <a:ln w="127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Monotype Corsiva" pitchFamily="66" charset="0"/>
              </a:rPr>
              <a:t>Things in specific are called </a:t>
            </a:r>
            <a:r>
              <a:rPr lang="en-US" sz="3200" b="1" dirty="0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Definite Article</a:t>
            </a:r>
            <a:r>
              <a:rPr lang="en-US" sz="3200" b="1" dirty="0" smtClean="0">
                <a:solidFill>
                  <a:srgbClr val="0070C0"/>
                </a:solidFill>
                <a:latin typeface="Monotype Corsiva" pitchFamily="66" charset="0"/>
              </a:rPr>
              <a:t>.</a:t>
            </a:r>
            <a:endParaRPr lang="en-US" sz="3200" b="1" dirty="0">
              <a:solidFill>
                <a:srgbClr val="0070C0"/>
              </a:solidFill>
              <a:latin typeface="Monotype Corsiva" pitchFamily="66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93228" y="5763492"/>
            <a:ext cx="4361008" cy="95597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Monotype Corsiva" pitchFamily="66" charset="0"/>
              </a:rPr>
              <a:t>Things in general are called </a:t>
            </a:r>
            <a:r>
              <a:rPr lang="en-US" sz="3200" b="1" dirty="0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Indefinite Articles</a:t>
            </a:r>
            <a:r>
              <a:rPr lang="en-US" sz="3200" b="1" dirty="0" smtClean="0">
                <a:solidFill>
                  <a:srgbClr val="002060"/>
                </a:solidFill>
                <a:latin typeface="Monotype Corsiva" pitchFamily="66" charset="0"/>
              </a:rPr>
              <a:t>.</a:t>
            </a:r>
            <a:endParaRPr lang="en-US" sz="3200" b="1" dirty="0">
              <a:solidFill>
                <a:srgbClr val="002060"/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096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339445" y="1447800"/>
            <a:ext cx="9033155" cy="5334000"/>
            <a:chOff x="339445" y="1447800"/>
            <a:chExt cx="9033155" cy="5334000"/>
          </a:xfrm>
        </p:grpSpPr>
        <p:graphicFrame>
          <p:nvGraphicFramePr>
            <p:cNvPr id="2" name="Diagram 1"/>
            <p:cNvGraphicFramePr/>
            <p:nvPr>
              <p:extLst>
                <p:ext uri="{D42A27DB-BD31-4B8C-83A1-F6EECF244321}">
                  <p14:modId xmlns:p14="http://schemas.microsoft.com/office/powerpoint/2010/main" val="3732641553"/>
                </p:ext>
              </p:extLst>
            </p:nvPr>
          </p:nvGraphicFramePr>
          <p:xfrm>
            <a:off x="457200" y="1447800"/>
            <a:ext cx="8915400" cy="53340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3" name="Oval 2"/>
            <p:cNvSpPr/>
            <p:nvPr/>
          </p:nvSpPr>
          <p:spPr>
            <a:xfrm>
              <a:off x="3810004" y="1655620"/>
              <a:ext cx="2133605" cy="12192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sz="3200" b="1" i="1" dirty="0">
                  <a:solidFill>
                    <a:srgbClr val="7030A0"/>
                  </a:solidFill>
                </a:rPr>
                <a:t>Articles</a:t>
              </a:r>
            </a:p>
          </p:txBody>
        </p:sp>
        <p:sp>
          <p:nvSpPr>
            <p:cNvPr id="5" name="Oval 4"/>
            <p:cNvSpPr/>
            <p:nvPr/>
          </p:nvSpPr>
          <p:spPr>
            <a:xfrm>
              <a:off x="1433954" y="3532910"/>
              <a:ext cx="2237500" cy="1143000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sz="2600" b="1" i="1" dirty="0" smtClean="0">
                  <a:solidFill>
                    <a:srgbClr val="C00000"/>
                  </a:solidFill>
                </a:rPr>
                <a:t>Indefinite</a:t>
              </a:r>
              <a:endParaRPr lang="en-US" sz="2600" b="1" i="1" dirty="0">
                <a:solidFill>
                  <a:srgbClr val="C00000"/>
                </a:solidFill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6151430" y="3532910"/>
              <a:ext cx="1981200" cy="1219200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sz="2400" b="1" i="1" dirty="0" smtClean="0">
                  <a:solidFill>
                    <a:schemeClr val="tx1"/>
                  </a:solidFill>
                </a:rPr>
                <a:t>Definite</a:t>
              </a:r>
              <a:endParaRPr lang="en-US" sz="2400" b="1" i="1" dirty="0">
                <a:solidFill>
                  <a:schemeClr val="tx1"/>
                </a:solidFill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6418130" y="5029200"/>
              <a:ext cx="1447800" cy="1219200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sz="4000" b="1" i="1" dirty="0" smtClean="0">
                  <a:solidFill>
                    <a:srgbClr val="00B050"/>
                  </a:solidFill>
                </a:rPr>
                <a:t>The</a:t>
              </a:r>
              <a:endParaRPr lang="en-US" sz="4000" b="1" i="1" dirty="0">
                <a:solidFill>
                  <a:srgbClr val="00B050"/>
                </a:solidFill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339445" y="5029200"/>
              <a:ext cx="1357750" cy="121227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sz="5400" b="1" i="1" dirty="0">
                  <a:solidFill>
                    <a:schemeClr val="bg1"/>
                  </a:solidFill>
                </a:rPr>
                <a:t>A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3318165" y="5029200"/>
              <a:ext cx="1447800" cy="121920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sz="5400" b="1" i="1" dirty="0" smtClean="0">
                  <a:solidFill>
                    <a:schemeClr val="bg1"/>
                  </a:solidFill>
                </a:rPr>
                <a:t>An</a:t>
              </a:r>
              <a:endParaRPr lang="en-US" sz="5400" b="1" i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2" name="Down Arrow 11"/>
          <p:cNvSpPr/>
          <p:nvPr/>
        </p:nvSpPr>
        <p:spPr>
          <a:xfrm>
            <a:off x="1219200" y="339435"/>
            <a:ext cx="7315200" cy="1274620"/>
          </a:xfrm>
          <a:prstGeom prst="downArrow">
            <a:avLst/>
          </a:prstGeom>
          <a:solidFill>
            <a:schemeClr val="accent6">
              <a:lumMod val="50000"/>
            </a:schemeClr>
          </a:solidFill>
          <a:ln w="762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Algerian" pitchFamily="82" charset="0"/>
              </a:rPr>
              <a:t>Classification of Article</a:t>
            </a:r>
            <a:endParaRPr lang="en-US" sz="2800" b="1" dirty="0">
              <a:solidFill>
                <a:schemeClr val="bg1"/>
              </a:solidFill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9893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1013</TotalTime>
  <Words>323</Words>
  <Application>Microsoft Office PowerPoint</Application>
  <PresentationFormat>On-screen Show (4:3)</PresentationFormat>
  <Paragraphs>82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Doel-1612i3</dc:creator>
  <cp:lastModifiedBy>Doel-1612i3</cp:lastModifiedBy>
  <cp:revision>73</cp:revision>
  <dcterms:created xsi:type="dcterms:W3CDTF">2006-08-16T00:00:00Z</dcterms:created>
  <dcterms:modified xsi:type="dcterms:W3CDTF">2012-10-21T10:56:08Z</dcterms:modified>
</cp:coreProperties>
</file>