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6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58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63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6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Masters/slideMaster5.xml" ContentType="application/vnd.openxmlformats-officedocument.presentationml.slideMaster+xml"/>
  <Override PartName="/ppt/slides/slide8.xml" ContentType="application/vnd.openxmlformats-officedocument.presentationml.slide+xml"/>
  <Override PartName="/ppt/slideLayouts/slideLayout59.xml" ContentType="application/vnd.openxmlformats-officedocument.presentationml.slide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</p:sldMasterIdLst>
  <p:sldIdLst>
    <p:sldId id="256" r:id="rId7"/>
    <p:sldId id="257" r:id="rId8"/>
    <p:sldId id="258" r:id="rId9"/>
    <p:sldId id="259" r:id="rId10"/>
    <p:sldId id="260" r:id="rId11"/>
    <p:sldId id="262" r:id="rId12"/>
    <p:sldId id="263" r:id="rId13"/>
    <p:sldId id="270" r:id="rId14"/>
    <p:sldId id="266" r:id="rId15"/>
    <p:sldId id="268" r:id="rId16"/>
    <p:sldId id="269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4" d="100"/>
          <a:sy n="64" d="100"/>
        </p:scale>
        <p:origin x="-1338" y="-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5/9/2013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40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51.xml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gif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5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images15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228600"/>
            <a:ext cx="6411076" cy="633984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667000" y="3041809"/>
            <a:ext cx="4078361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13800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457200"/>
            <a:ext cx="4419600" cy="1371600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bn-BD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bn-BD" sz="6600" dirty="0" smtClean="0">
                <a:latin typeface="NikoshBAN" pitchFamily="2" charset="0"/>
                <a:cs typeface="NikoshBAN" pitchFamily="2" charset="0"/>
              </a:rPr>
            </a:br>
            <a:r>
              <a:rPr lang="en-US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 smtClean="0">
                <a:latin typeface="NikoshBAN" pitchFamily="2" charset="0"/>
                <a:cs typeface="NikoshBAN" pitchFamily="2" charset="0"/>
              </a:rPr>
            </a:br>
            <a:r>
              <a:rPr lang="en-US" sz="6600" dirty="0" smtClean="0">
                <a:latin typeface="NikoshBAN" pitchFamily="2" charset="0"/>
                <a:cs typeface="NikoshBAN" pitchFamily="2" charset="0"/>
              </a:rPr>
              <a:t/>
            </a:r>
            <a:br>
              <a:rPr lang="en-US" sz="6600" dirty="0" smtClean="0">
                <a:latin typeface="NikoshBAN" pitchFamily="2" charset="0"/>
                <a:cs typeface="NikoshBAN" pitchFamily="2" charset="0"/>
              </a:rPr>
            </a:br>
            <a:r>
              <a:rPr lang="bn-BD" sz="8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অর্পিত </a:t>
            </a:r>
            <a:r>
              <a:rPr lang="bn-BD" sz="8800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কাজ</a:t>
            </a:r>
            <a:endParaRPr lang="en-US" sz="6600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276600"/>
            <a:ext cx="8229600" cy="1905000"/>
          </a:xfrm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just">
              <a:buNone/>
            </a:pPr>
            <a:r>
              <a:rPr lang="bn-BD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ইলেকট্রনিক্স যন্ত্রাংশে</a:t>
            </a:r>
            <a:r>
              <a:rPr lang="bn-BD" sz="48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 ট্রানজিস্টরের গুরুত্ব ও ব্যবহার বর্ণনা কর।</a:t>
            </a:r>
            <a:endParaRPr lang="bn-BD" sz="28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533400" y="609600"/>
            <a:ext cx="7924800" cy="55626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52400"/>
            <a:ext cx="6400800" cy="1143000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bn-BD" sz="6600" dirty="0" smtClean="0">
                <a:solidFill>
                  <a:srgbClr val="FFFF00"/>
                </a:solidFill>
                <a:latin typeface="Stencil" pitchFamily="82" charset="0"/>
                <a:cs typeface="NikoshBAN" pitchFamily="2" charset="0"/>
              </a:rPr>
              <a:t>পরিচিতি</a:t>
            </a:r>
            <a:endParaRPr lang="en-US" sz="6600" dirty="0">
              <a:solidFill>
                <a:srgbClr val="FFFF00"/>
              </a:solidFill>
              <a:latin typeface="Stencil" pitchFamily="8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600200"/>
            <a:ext cx="8229600" cy="4800600"/>
          </a:xfrm>
          <a:blipFill>
            <a:blip r:embed="rId2"/>
            <a:tile tx="0" ty="0" sx="100000" sy="100000" flip="none" algn="tl"/>
          </a:blipFill>
        </p:spPr>
        <p:txBody>
          <a:bodyPr>
            <a:noAutofit/>
          </a:bodyPr>
          <a:lstStyle/>
          <a:p>
            <a:pPr algn="ctr">
              <a:buNone/>
            </a:pPr>
            <a:r>
              <a:rPr lang="bn-BD" sz="66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সুশান্ত গাইন</a:t>
            </a:r>
          </a:p>
          <a:p>
            <a:pPr algn="ctr">
              <a:buNone/>
            </a:pP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প্রভাষক</a:t>
            </a:r>
            <a:r>
              <a:rPr lang="en-US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 (</a:t>
            </a: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কম্পিউটার </a:t>
            </a:r>
            <a:r>
              <a:rPr lang="bn-BD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শিক্ষা</a:t>
            </a:r>
            <a:r>
              <a:rPr lang="en-US" sz="4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)</a:t>
            </a:r>
            <a:endParaRPr lang="bn-BD" sz="40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সৈয়দ 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আজিজুল হক ডিগ্রী কলেজ, </a:t>
            </a:r>
            <a:endParaRPr lang="en-US" sz="54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হাবিবপুর</a:t>
            </a:r>
            <a:r>
              <a:rPr lang="en-US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উজিরপুর,</a:t>
            </a:r>
            <a:endParaRPr lang="en-US" sz="5400" dirty="0" smtClean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buNone/>
            </a:pP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বরিশাল</a:t>
            </a:r>
            <a:r>
              <a:rPr lang="bn-BD" sz="54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848600" cy="1143000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bn-BD" sz="9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9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880" y="1600200"/>
            <a:ext cx="7924800" cy="49530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pPr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শ্রেণীঃ দ্বাদশ</a:t>
            </a:r>
          </a:p>
          <a:p>
            <a:pPr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বিষয়ঃ পদার্থ বিজ্ঞন-২য় পত্র</a:t>
            </a:r>
            <a:endParaRPr lang="en-US" sz="5400" dirty="0" smtClean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  <a:p>
            <a:pPr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বিষয় বস্তুঃ ইলেক্ট্রনিক্স</a:t>
            </a:r>
          </a:p>
          <a:p>
            <a:pPr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সময়ঃ ৫০ মিনিট</a:t>
            </a:r>
          </a:p>
          <a:p>
            <a:pPr>
              <a:buNone/>
            </a:pPr>
            <a:r>
              <a:rPr lang="bn-BD" sz="5400" dirty="0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তারিখঃ ০৭-০৫-২০১৩ইং</a:t>
            </a:r>
          </a:p>
          <a:p>
            <a:pPr>
              <a:buNone/>
            </a:pP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orizontal Scroll 4"/>
          <p:cNvSpPr/>
          <p:nvPr/>
        </p:nvSpPr>
        <p:spPr>
          <a:xfrm>
            <a:off x="762000" y="0"/>
            <a:ext cx="7620000" cy="1447800"/>
          </a:xfrm>
          <a:prstGeom prst="horizontalScroll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Autofit/>
          </a:bodyPr>
          <a:lstStyle/>
          <a:p>
            <a:r>
              <a:rPr lang="bn-BD" sz="80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শিখন ফল</a:t>
            </a:r>
            <a:endParaRPr lang="en-US" sz="80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276600"/>
          </a:xfrm>
          <a:blipFill>
            <a:blip r:embed="rId2"/>
            <a:tile tx="0" ty="0" sx="100000" sy="100000" flip="none" algn="tl"/>
          </a:blip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just">
              <a:buNone/>
            </a:pP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ট্রানজিস্টর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বলতে পারবে।</a:t>
            </a:r>
            <a:endParaRPr lang="bn-BD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২।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ট্রানজিস্ট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রের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বিভাগ</a:t>
            </a:r>
            <a:r>
              <a:rPr lang="en-US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লিখতে </a:t>
            </a: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পারবে।</a:t>
            </a:r>
            <a:endParaRPr lang="bn-BD" sz="4800" dirty="0" smtClean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just">
              <a:buNone/>
            </a:pP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 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p-n-p 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n-p-n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ট্রানজিস্টর এর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কার্য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প্রণালী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ব্যাখ্যা করতে পারবে।</a:t>
            </a: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_original.jpeg"/>
          <p:cNvPicPr>
            <a:picLocks noChangeAspect="1"/>
          </p:cNvPicPr>
          <p:nvPr/>
        </p:nvPicPr>
        <p:blipFill>
          <a:blip r:embed="rId2"/>
          <a:srcRect l="9842" t="18987" r="6057" b="6329"/>
          <a:stretch>
            <a:fillRect/>
          </a:stretch>
        </p:blipFill>
        <p:spPr>
          <a:xfrm>
            <a:off x="533400" y="152400"/>
            <a:ext cx="8255431" cy="5181600"/>
          </a:xfrm>
          <a:prstGeom prst="rect">
            <a:avLst/>
          </a:prstGeom>
          <a:ln w="57150">
            <a:solidFill>
              <a:srgbClr val="92D050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2453471" y="5364540"/>
            <a:ext cx="4237057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9600" dirty="0" smtClean="0">
                <a:solidFill>
                  <a:srgbClr val="FFC000"/>
                </a:solidFill>
                <a:latin typeface="NikoshBAN" pitchFamily="2" charset="0"/>
                <a:cs typeface="NikoshBAN" pitchFamily="2" charset="0"/>
              </a:rPr>
              <a:t>ট্রানজিস্টর</a:t>
            </a:r>
            <a:r>
              <a:rPr lang="bn-BD" sz="96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32680" y="5486400"/>
            <a:ext cx="6139720" cy="92333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একক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কাজঃ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ট্রানজিস্টর </a:t>
            </a:r>
            <a:r>
              <a:rPr lang="en-US" sz="54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কী</a:t>
            </a:r>
            <a:r>
              <a:rPr lang="en-US" sz="5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en-US" sz="5400" dirty="0"/>
          </a:p>
        </p:txBody>
      </p:sp>
      <p:sp>
        <p:nvSpPr>
          <p:cNvPr id="4" name="Rounded Rectangle 3"/>
          <p:cNvSpPr/>
          <p:nvPr/>
        </p:nvSpPr>
        <p:spPr>
          <a:xfrm>
            <a:off x="685800" y="152400"/>
            <a:ext cx="7848600" cy="5105400"/>
          </a:xfrm>
          <a:prstGeom prst="roundRect">
            <a:avLst/>
          </a:prstGeom>
          <a:blipFill>
            <a:blip r:embed="rId2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04800" y="5798403"/>
            <a:ext cx="8458200" cy="830997"/>
          </a:xfrm>
          <a:prstGeom prst="rect">
            <a:avLst/>
          </a:prstGeom>
          <a:ln w="57150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জোড়ায়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কাজঃ</a:t>
            </a:r>
            <a:r>
              <a:rPr lang="bn-BD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ট্রানজিস্ট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রের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প্রকারভেদ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8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400" dirty="0">
              <a:solidFill>
                <a:srgbClr val="00206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48200" y="152400"/>
            <a:ext cx="4343400" cy="23622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52400" y="152400"/>
            <a:ext cx="4343400" cy="23622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7"/>
          <p:cNvSpPr/>
          <p:nvPr/>
        </p:nvSpPr>
        <p:spPr>
          <a:xfrm>
            <a:off x="1905000" y="2743200"/>
            <a:ext cx="5257800" cy="2895600"/>
          </a:xfrm>
          <a:prstGeom prst="roundRect">
            <a:avLst/>
          </a:prstGeom>
          <a:blipFill>
            <a:blip r:embed="rId4" cstate="print"/>
            <a:stretch>
              <a:fillRect/>
            </a:stretch>
          </a:blip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648200" y="228600"/>
            <a:ext cx="4343400" cy="44196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571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76200" y="228600"/>
            <a:ext cx="4495800" cy="4419600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04800" y="4983540"/>
            <a:ext cx="8610600" cy="156966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কাজঃ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p-n-p 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ও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n-p-n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ট্রানজিস্টর এর </a:t>
            </a:r>
            <a:r>
              <a:rPr lang="bn-BD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কার্য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প্রণালী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লিখ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CD203L4 ANIM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219200"/>
            <a:ext cx="6400800" cy="40386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124200" y="-28039"/>
            <a:ext cx="2616422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8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80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00B0F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" y="5410200"/>
            <a:ext cx="8001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লেড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কেন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জ্বলে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ইলেক্ট্রন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দিকে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প্রবাহিত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?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4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Aspect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115</Words>
  <Application>Microsoft Office PowerPoint</Application>
  <PresentationFormat>On-screen Show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Office Theme</vt:lpstr>
      <vt:lpstr>Civic</vt:lpstr>
      <vt:lpstr>Technic</vt:lpstr>
      <vt:lpstr>Foundry</vt:lpstr>
      <vt:lpstr>Equity</vt:lpstr>
      <vt:lpstr>Aspect</vt:lpstr>
      <vt:lpstr>Slide 1</vt:lpstr>
      <vt:lpstr>পরিচিতি</vt:lpstr>
      <vt:lpstr>পাঠ পরিচিতি</vt:lpstr>
      <vt:lpstr>শিখন ফল</vt:lpstr>
      <vt:lpstr>Slide 5</vt:lpstr>
      <vt:lpstr>Slide 6</vt:lpstr>
      <vt:lpstr>Slide 7</vt:lpstr>
      <vt:lpstr>Slide 8</vt:lpstr>
      <vt:lpstr>Slide 9</vt:lpstr>
      <vt:lpstr>   অর্পিত কাজ</vt:lpstr>
      <vt:lpstr>Slide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শুভেচ্ছা</dc:title>
  <dc:creator/>
  <cp:lastModifiedBy>all user</cp:lastModifiedBy>
  <cp:revision>44</cp:revision>
  <dcterms:created xsi:type="dcterms:W3CDTF">2006-08-16T00:00:00Z</dcterms:created>
  <dcterms:modified xsi:type="dcterms:W3CDTF">2013-05-09T10:12:04Z</dcterms:modified>
</cp:coreProperties>
</file>