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64" autoAdjust="0"/>
    <p:restoredTop sz="94599" autoAdjust="0"/>
  </p:normalViewPr>
  <p:slideViewPr>
    <p:cSldViewPr>
      <p:cViewPr varScale="1">
        <p:scale>
          <a:sx n="44" d="100"/>
          <a:sy n="44" d="100"/>
        </p:scale>
        <p:origin x="-7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তোমাদেরকে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অভিনন্দন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05001"/>
            <a:ext cx="7772399" cy="44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4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5344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534400" cy="510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শাহজামান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বাতকান্দি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স.সা.আ.আ.হো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.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মেমো.উচ্চ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বিদ্যলয়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তিতাস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কমিল্লা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মোবাঃ০১৯৩৩০১৩৮৪১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Email:mshazaman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@yahoo.com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0"/>
            <a:ext cx="334975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2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হস্তচালিত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শক্তিচালিত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307388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ষষ্ট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১য় অধ্যায়,পাঠ-৫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শক্তিচালিত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600200"/>
            <a:ext cx="20574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9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47002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টিলার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95400"/>
            <a:ext cx="3657600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5001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শস্য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ঝাড়াই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896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সেন্ট্রিফিউগাল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পাম্প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764" y="1600200"/>
            <a:ext cx="3394472" cy="45259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2175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362200"/>
            <a:ext cx="6400800" cy="1752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কৃ্ষকের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শক্তিচালিত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কৃ্ষি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যন্ত্রপাতি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করছেন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তৈ্রি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3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থাকো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71847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75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আজকের পাঠে তোমাদেরকে অভিনন্দন</vt:lpstr>
      <vt:lpstr>PowerPoint Presentation</vt:lpstr>
      <vt:lpstr>হস্তচালিত না শক্তিচালিত?</vt:lpstr>
      <vt:lpstr>PowerPoint Presentation</vt:lpstr>
      <vt:lpstr>পাওয়ার টিলার</vt:lpstr>
      <vt:lpstr>বারি শস্য ঝাড়াই যন্ত্র</vt:lpstr>
      <vt:lpstr>সেন্ট্রিফিউগাল পাম্প</vt:lpstr>
      <vt:lpstr>দলীয় কাজ</vt:lpstr>
      <vt:lpstr>ভাল থাকো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 তোমাদেরকে অভিনন্দন</dc:title>
  <dc:creator>HPPRO2000MT</dc:creator>
  <cp:lastModifiedBy>samsung</cp:lastModifiedBy>
  <cp:revision>14</cp:revision>
  <dcterms:created xsi:type="dcterms:W3CDTF">2006-08-16T00:00:00Z</dcterms:created>
  <dcterms:modified xsi:type="dcterms:W3CDTF">2013-09-15T13:06:19Z</dcterms:modified>
</cp:coreProperties>
</file>