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58" r:id="rId3"/>
    <p:sldId id="260" r:id="rId4"/>
    <p:sldId id="261" r:id="rId5"/>
    <p:sldId id="262" r:id="rId6"/>
    <p:sldId id="264" r:id="rId7"/>
    <p:sldId id="272" r:id="rId8"/>
    <p:sldId id="266" r:id="rId9"/>
    <p:sldId id="267" r:id="rId10"/>
    <p:sldId id="280" r:id="rId11"/>
    <p:sldId id="268" r:id="rId12"/>
    <p:sldId id="263" r:id="rId13"/>
    <p:sldId id="269" r:id="rId14"/>
    <p:sldId id="270" r:id="rId15"/>
    <p:sldId id="273" r:id="rId16"/>
    <p:sldId id="275" r:id="rId17"/>
    <p:sldId id="282" r:id="rId18"/>
    <p:sldId id="292" r:id="rId19"/>
    <p:sldId id="284" r:id="rId20"/>
    <p:sldId id="290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DB6BC6"/>
    <a:srgbClr val="FEB98A"/>
    <a:srgbClr val="E9F913"/>
    <a:srgbClr val="CC9900"/>
    <a:srgbClr val="FF3300"/>
    <a:srgbClr val="A9B7D3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14" autoAdjust="0"/>
    <p:restoredTop sz="94624" autoAdjust="0"/>
  </p:normalViewPr>
  <p:slideViewPr>
    <p:cSldViewPr>
      <p:cViewPr>
        <p:scale>
          <a:sx n="60" d="100"/>
          <a:sy n="60" d="100"/>
        </p:scale>
        <p:origin x="-1626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48060-034C-46D2-B4C9-128B28D4242B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A641E-7306-4B50-B8DD-E5F8A6D32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ড়</a:t>
            </a:r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641E-7306-4B50-B8DD-E5F8A6D32A6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ড়</a:t>
            </a:r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641E-7306-4B50-B8DD-E5F8A6D32A6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ড়</a:t>
            </a:r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641E-7306-4B50-B8DD-E5F8A6D32A6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ড়</a:t>
            </a:r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641E-7306-4B50-B8DD-E5F8A6D32A6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ড়</a:t>
            </a:r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641E-7306-4B50-B8DD-E5F8A6D32A6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ড়</a:t>
            </a:r>
            <a:r>
              <a:rPr lang="bn-BD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9A641E-7306-4B50-B8DD-E5F8A6D32A6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rot="21275888">
            <a:off x="2728854" y="593037"/>
            <a:ext cx="5308024" cy="110707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5400" b="1" dirty="0" smtClean="0">
                <a:ln>
                  <a:solidFill>
                    <a:srgbClr val="FFFF00"/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অনেক </a:t>
            </a:r>
            <a:r>
              <a:rPr lang="bn-BD" sz="54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76600" y="4495800"/>
            <a:ext cx="4191000" cy="178063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  <a:scene3d>
              <a:camera prst="perspectiveHeroicExtremeLeftFacing"/>
              <a:lightRig rig="threePt" dir="t"/>
            </a:scene3d>
          </a:bodyPr>
          <a:lstStyle/>
          <a:p>
            <a:r>
              <a:rPr lang="bn-BD" sz="8000" b="1" dirty="0" smtClean="0">
                <a:gradFill flip="none" rotWithShape="1">
                  <a:gsLst>
                    <a:gs pos="0">
                      <a:srgbClr val="C00000"/>
                    </a:gs>
                    <a:gs pos="50000">
                      <a:srgbClr val="00B050"/>
                    </a:gs>
                    <a:gs pos="100000">
                      <a:srgbClr val="C00000"/>
                    </a:gs>
                  </a:gsLst>
                  <a:lin ang="189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8000" b="1" dirty="0">
              <a:gradFill flip="none" rotWithShape="1">
                <a:gsLst>
                  <a:gs pos="0">
                    <a:srgbClr val="C00000"/>
                  </a:gs>
                  <a:gs pos="50000">
                    <a:srgbClr val="00B050"/>
                  </a:gs>
                  <a:gs pos="100000">
                    <a:srgbClr val="C00000"/>
                  </a:gs>
                </a:gsLst>
                <a:lin ang="189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47800" y="48768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990600" y="3733800"/>
            <a:ext cx="685800" cy="609600"/>
          </a:xfrm>
          <a:prstGeom prst="ellipse">
            <a:avLst/>
          </a:prstGeom>
          <a:solidFill>
            <a:srgbClr val="FEB98A"/>
          </a:solidFill>
          <a:ln w="3810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 descr="christmas_animated_gifs_24.gif"/>
          <p:cNvPicPr>
            <a:picLocks noChangeAspect="1"/>
          </p:cNvPicPr>
          <p:nvPr/>
        </p:nvPicPr>
        <p:blipFill>
          <a:blip r:embed="rId3">
            <a:lum bright="20000" contrast="40000"/>
          </a:blip>
          <a:stretch>
            <a:fillRect/>
          </a:stretch>
        </p:blipFill>
        <p:spPr>
          <a:xfrm>
            <a:off x="3252787" y="1981200"/>
            <a:ext cx="2638425" cy="2895600"/>
          </a:xfrm>
          <a:prstGeom prst="rect">
            <a:avLst/>
          </a:prstGeom>
        </p:spPr>
      </p:pic>
      <p:pic>
        <p:nvPicPr>
          <p:cNvPr id="28" name="Picture 27" descr="flower-scraps-26.gif"/>
          <p:cNvPicPr>
            <a:picLocks noChangeAspect="1"/>
          </p:cNvPicPr>
          <p:nvPr/>
        </p:nvPicPr>
        <p:blipFill>
          <a:blip r:embed="rId4" cstate="print">
            <a:lum bright="-10000" contrast="40000"/>
          </a:blip>
          <a:stretch>
            <a:fillRect/>
          </a:stretch>
        </p:blipFill>
        <p:spPr>
          <a:xfrm>
            <a:off x="4038600" y="2743200"/>
            <a:ext cx="1188720" cy="1016789"/>
          </a:xfrm>
          <a:prstGeom prst="ellipse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90600" y="3733800"/>
            <a:ext cx="609600" cy="609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524794" y="4723606"/>
            <a:ext cx="456406" cy="79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752600" y="228600"/>
            <a:ext cx="3877985" cy="1447800"/>
          </a:xfrm>
          <a:prstGeom prst="rect">
            <a:avLst/>
          </a:prstGeom>
          <a:noFill/>
        </p:spPr>
        <p:txBody>
          <a:bodyPr vert="horz" wrap="square" rtlCol="0">
            <a:prstTxWarp prst="textInflateBottom">
              <a:avLst/>
            </a:prstTxWarp>
            <a:spAutoFit/>
          </a:bodyPr>
          <a:lstStyle/>
          <a:p>
            <a:r>
              <a:rPr lang="bn-BD" sz="6000" dirty="0" smtClean="0">
                <a:gradFill flip="none" rotWithShape="1">
                  <a:gsLst>
                    <a:gs pos="0">
                      <a:schemeClr val="accent4"/>
                    </a:gs>
                    <a:gs pos="50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00B050"/>
                    </a:gs>
                  </a:gsLst>
                  <a:lin ang="2700000" scaled="1"/>
                  <a:tileRect/>
                </a:gradFill>
                <a:latin typeface="NikoshBAN" pitchFamily="2" charset="0"/>
                <a:cs typeface="NikoshBAN" pitchFamily="2" charset="0"/>
              </a:rPr>
              <a:t>উপস্থাপনায়ঃ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1800" y="1600200"/>
            <a:ext cx="5562600" cy="39703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</a:t>
            </a:r>
            <a:r>
              <a:rPr lang="bn-BD" sz="4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ছুমা আকতার</a:t>
            </a:r>
          </a:p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 আলীয়া মডেল সরকারি প্রাথমিক বিদ্যালয়। </a:t>
            </a:r>
          </a:p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হাতিয়া-নোয়াখালী। 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66800" y="3810000"/>
            <a:ext cx="533400" cy="533400"/>
          </a:xfrm>
          <a:prstGeom prst="ellipse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133600" y="457200"/>
            <a:ext cx="5791200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পরিচিতিঃ</a:t>
            </a:r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ardrop 23"/>
          <p:cNvSpPr/>
          <p:nvPr/>
        </p:nvSpPr>
        <p:spPr>
          <a:xfrm>
            <a:off x="762000" y="5257800"/>
            <a:ext cx="533400" cy="533400"/>
          </a:xfrm>
          <a:prstGeom prst="teardrop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glow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590800" y="2438400"/>
            <a:ext cx="6019800" cy="37856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শ্রেনি- ১ম </a:t>
            </a:r>
          </a:p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বিষয়- গণিত</a:t>
            </a:r>
          </a:p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–</a:t>
            </a:r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বিয়োগের ধারণা  </a:t>
            </a:r>
            <a:endParaRPr lang="bn-BD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 ৪৫ মিনিট  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6800" y="3810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038600" y="4343400"/>
            <a:ext cx="3962400" cy="914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xit" presetSubtype="54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90600" y="3733800"/>
            <a:ext cx="609600" cy="609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524794" y="4723606"/>
            <a:ext cx="456406" cy="79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219200" y="152400"/>
            <a:ext cx="4343400" cy="990600"/>
          </a:xfrm>
          <a:prstGeom prst="rect">
            <a:avLst/>
          </a:prstGeom>
          <a:ln w="57150">
            <a:solidFill>
              <a:srgbClr val="00B05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 </a:t>
            </a:r>
            <a:endParaRPr lang="en-US" sz="5400" dirty="0"/>
          </a:p>
        </p:txBody>
      </p:sp>
      <p:sp>
        <p:nvSpPr>
          <p:cNvPr id="16" name="TextBox 15"/>
          <p:cNvSpPr txBox="1"/>
          <p:nvPr/>
        </p:nvSpPr>
        <p:spPr>
          <a:xfrm>
            <a:off x="1676400" y="0"/>
            <a:ext cx="426720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bn-BD" sz="8800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rgbClr val="C00000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6600" b="1" dirty="0" smtClean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rgbClr val="C00000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খনফলঃ </a:t>
            </a:r>
            <a:endParaRPr lang="en-US" sz="6600" b="1" dirty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C0000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0" y="1447800"/>
            <a:ext cx="6324600" cy="472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895600" y="1905000"/>
            <a:ext cx="5029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উপকরণ পৃথক করে বা বাদ দিয়ে সংখ্যার সাহায্যে হাতে না রেখে বিয়োগ করতে পারবে।  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উপকরণ গুণে পাশাপাশি ও উপরে নিচে ৯ পর্যন্ত সংখ্যার বিয়োগ করতে পারবে।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Flowchart: Sequential Access Storage 23"/>
          <p:cNvSpPr/>
          <p:nvPr/>
        </p:nvSpPr>
        <p:spPr>
          <a:xfrm>
            <a:off x="2514600" y="1981200"/>
            <a:ext cx="304800" cy="304800"/>
          </a:xfrm>
          <a:prstGeom prst="flowChartMagneticTape">
            <a:avLst/>
          </a:prstGeom>
          <a:ln w="76200">
            <a:solidFill>
              <a:srgbClr val="00B05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Sequential Access Storage 24"/>
          <p:cNvSpPr/>
          <p:nvPr/>
        </p:nvSpPr>
        <p:spPr>
          <a:xfrm>
            <a:off x="2514600" y="4038600"/>
            <a:ext cx="304800" cy="304800"/>
          </a:xfrm>
          <a:prstGeom prst="flowChartMagneticTape">
            <a:avLst/>
          </a:prstGeom>
          <a:ln w="76200">
            <a:solidFill>
              <a:srgbClr val="00B05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66800" y="3810000"/>
            <a:ext cx="533400" cy="533400"/>
          </a:xfrm>
          <a:prstGeom prst="ellipse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/>
          <p:nvPr/>
        </p:nvSpPr>
        <p:spPr>
          <a:xfrm>
            <a:off x="762000" y="5257800"/>
            <a:ext cx="533400" cy="533400"/>
          </a:xfrm>
          <a:prstGeom prst="teardrop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glow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3810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Cloud Callout 24"/>
          <p:cNvSpPr/>
          <p:nvPr/>
        </p:nvSpPr>
        <p:spPr>
          <a:xfrm>
            <a:off x="3276600" y="990600"/>
            <a:ext cx="4419600" cy="4191000"/>
          </a:xfrm>
          <a:prstGeom prst="cloudCallout">
            <a:avLst>
              <a:gd name="adj1" fmla="val -38021"/>
              <a:gd name="adj2" fmla="val 77941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733800" y="1981200"/>
            <a:ext cx="3886200" cy="3657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54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আবেগ সৃষ্টিঃ</a:t>
            </a:r>
            <a:r>
              <a:rPr lang="bn-BD" sz="5400" b="1" dirty="0" smtClean="0">
                <a:ln>
                  <a:gradFill>
                    <a:gsLst>
                      <a:gs pos="0">
                        <a:srgbClr val="C00000"/>
                      </a:gs>
                      <a:gs pos="50000">
                        <a:srgbClr val="00B050"/>
                      </a:gs>
                      <a:gs pos="100000">
                        <a:srgbClr val="FFFF00"/>
                      </a:gs>
                    </a:gsLst>
                    <a:lin ang="5400000" scaled="0"/>
                  </a:gra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400" dirty="0" smtClean="0"/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সময়ঃ ৩ মিনিট </a:t>
            </a:r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114800" y="31242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 w="18415" cmpd="sng">
                  <a:solidFill>
                    <a:srgbClr val="92D05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ছবি ও </a:t>
            </a:r>
            <a:r>
              <a:rPr lang="bn-BD" sz="4000" dirty="0" smtClean="0">
                <a:ln w="18415" cmpd="sng">
                  <a:solidFill>
                    <a:srgbClr val="92D05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 </a:t>
            </a:r>
            <a:endParaRPr lang="en-US" sz="4000" dirty="0">
              <a:ln w="18415" cmpd="sng">
                <a:solidFill>
                  <a:srgbClr val="92D05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0" y="5715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 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3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allAtOnce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  <a:solidFill>
            <a:srgbClr val="C00000"/>
          </a:solidFill>
          <a:scene3d>
            <a:camera prst="orthographicFront"/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90600" y="3733800"/>
            <a:ext cx="609600" cy="6096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524794" y="4723606"/>
            <a:ext cx="456406" cy="79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lowchart: Sequential Access Storage 23"/>
          <p:cNvSpPr/>
          <p:nvPr/>
        </p:nvSpPr>
        <p:spPr>
          <a:xfrm>
            <a:off x="838200" y="4876800"/>
            <a:ext cx="304800" cy="304800"/>
          </a:xfrm>
          <a:prstGeom prst="flowChartMagneticTape">
            <a:avLst/>
          </a:prstGeom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447800" y="5029200"/>
            <a:ext cx="457200" cy="381000"/>
          </a:xfrm>
          <a:prstGeom prst="ellipse">
            <a:avLst/>
          </a:prstGeom>
          <a:solidFill>
            <a:srgbClr val="92D05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181600" y="4114800"/>
            <a:ext cx="32004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কয়টি পাখি?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6-Point Star 28"/>
          <p:cNvSpPr/>
          <p:nvPr/>
        </p:nvSpPr>
        <p:spPr>
          <a:xfrm>
            <a:off x="6400800" y="4343400"/>
            <a:ext cx="838200" cy="7620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6-Point Star 34"/>
          <p:cNvSpPr/>
          <p:nvPr/>
        </p:nvSpPr>
        <p:spPr>
          <a:xfrm>
            <a:off x="6324600" y="4114800"/>
            <a:ext cx="838200" cy="8382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bn-BD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905000" y="228600"/>
            <a:ext cx="42672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92D05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5400" dirty="0">
              <a:ln w="18415" cmpd="sng">
                <a:solidFill>
                  <a:srgbClr val="92D050"/>
                </a:solidFill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Cloud 32"/>
          <p:cNvSpPr/>
          <p:nvPr/>
        </p:nvSpPr>
        <p:spPr>
          <a:xfrm>
            <a:off x="5562600" y="1943100"/>
            <a:ext cx="3048000" cy="1676400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7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loud 33"/>
          <p:cNvSpPr/>
          <p:nvPr/>
        </p:nvSpPr>
        <p:spPr>
          <a:xfrm>
            <a:off x="4495800" y="1714500"/>
            <a:ext cx="3048000" cy="1676400"/>
          </a:xfrm>
          <a:prstGeom prst="cloud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75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62600" y="3162300"/>
            <a:ext cx="1081088" cy="571500"/>
          </a:xfrm>
          <a:prstGeom prst="rect">
            <a:avLst/>
          </a:prstGeom>
        </p:spPr>
      </p:pic>
      <p:pic>
        <p:nvPicPr>
          <p:cNvPr id="52" name="Picture 51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24400" y="2247900"/>
            <a:ext cx="1081088" cy="571500"/>
          </a:xfrm>
          <a:prstGeom prst="rect">
            <a:avLst/>
          </a:prstGeom>
        </p:spPr>
      </p:pic>
      <p:pic>
        <p:nvPicPr>
          <p:cNvPr id="53" name="Picture 52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43600" y="2324100"/>
            <a:ext cx="1081088" cy="571500"/>
          </a:xfrm>
          <a:prstGeom prst="rect">
            <a:avLst/>
          </a:prstGeom>
        </p:spPr>
      </p:pic>
      <p:pic>
        <p:nvPicPr>
          <p:cNvPr id="54" name="Picture 53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24400" y="2857500"/>
            <a:ext cx="1081088" cy="5715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953000" y="4267200"/>
            <a:ext cx="3657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কয়টি পাখি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রইল?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9200" y="4114800"/>
            <a:ext cx="36576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কয়টি পাখি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চলে গেল?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6-Point Star 38"/>
          <p:cNvSpPr/>
          <p:nvPr/>
        </p:nvSpPr>
        <p:spPr>
          <a:xfrm>
            <a:off x="6477000" y="4191000"/>
            <a:ext cx="838200" cy="7620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35" grpId="0" animBg="1"/>
      <p:bldP spid="35" grpId="1" animBg="1"/>
      <p:bldP spid="37" grpId="0" animBg="1"/>
      <p:bldP spid="37" grpId="1" animBg="1"/>
      <p:bldP spid="31" grpId="0" animBg="1"/>
      <p:bldP spid="31" grpId="1" animBg="1"/>
      <p:bldP spid="39" grpId="0" animBg="1"/>
      <p:bldP spid="3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28600"/>
            <a:ext cx="9144000" cy="7086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-152400"/>
            <a:ext cx="45720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</a:p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মাছুমা আকতার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0" y="1066800"/>
            <a:ext cx="54102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সাতটি টিয়া বসে আছে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শিরিষ গাছের ডালে,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দুইটি টিয়া পড়ল ধরা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শিকারির জালে। 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জবা গাছে পাঁচটি ফুল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তিনটি ঝরে তলে,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বেশি থেকে কমে গেলে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বিয়োগ তারে বলে।।       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ellok copy.png"/>
          <p:cNvPicPr>
            <a:picLocks noChangeAspect="1"/>
          </p:cNvPicPr>
          <p:nvPr/>
        </p:nvPicPr>
        <p:blipFill>
          <a:blip r:embed="rId2">
            <a:lum bright="10000" contrast="30000"/>
          </a:blip>
          <a:stretch>
            <a:fillRect/>
          </a:stretch>
        </p:blipFill>
        <p:spPr>
          <a:xfrm>
            <a:off x="609600" y="304800"/>
            <a:ext cx="1920240" cy="1920240"/>
          </a:xfrm>
          <a:prstGeom prst="ellipse">
            <a:avLst/>
          </a:prstGeom>
        </p:spPr>
      </p:pic>
      <p:pic>
        <p:nvPicPr>
          <p:cNvPr id="9" name="Picture 8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1219200" y="254408"/>
            <a:ext cx="548640" cy="475432"/>
          </a:xfrm>
          <a:prstGeom prst="rect">
            <a:avLst/>
          </a:prstGeom>
        </p:spPr>
      </p:pic>
      <p:pic>
        <p:nvPicPr>
          <p:cNvPr id="10" name="Picture 9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1371600" y="667568"/>
            <a:ext cx="548640" cy="475432"/>
          </a:xfrm>
          <a:prstGeom prst="rect">
            <a:avLst/>
          </a:prstGeom>
        </p:spPr>
      </p:pic>
      <p:pic>
        <p:nvPicPr>
          <p:cNvPr id="11" name="Picture 10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1905000" y="838200"/>
            <a:ext cx="548640" cy="475432"/>
          </a:xfrm>
          <a:prstGeom prst="rect">
            <a:avLst/>
          </a:prstGeom>
        </p:spPr>
      </p:pic>
      <p:pic>
        <p:nvPicPr>
          <p:cNvPr id="12" name="Picture 11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1661160" y="381000"/>
            <a:ext cx="548640" cy="475432"/>
          </a:xfrm>
          <a:prstGeom prst="rect">
            <a:avLst/>
          </a:prstGeom>
        </p:spPr>
      </p:pic>
      <p:pic>
        <p:nvPicPr>
          <p:cNvPr id="13" name="Picture 12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838200" y="609600"/>
            <a:ext cx="548640" cy="475432"/>
          </a:xfrm>
          <a:prstGeom prst="rect">
            <a:avLst/>
          </a:prstGeom>
        </p:spPr>
      </p:pic>
      <p:pic>
        <p:nvPicPr>
          <p:cNvPr id="14" name="Picture 13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685800" y="838200"/>
            <a:ext cx="548640" cy="475432"/>
          </a:xfrm>
          <a:prstGeom prst="rect">
            <a:avLst/>
          </a:prstGeom>
        </p:spPr>
      </p:pic>
      <p:pic>
        <p:nvPicPr>
          <p:cNvPr id="16" name="Picture 15" descr="net.pn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457200" y="2971800"/>
            <a:ext cx="2011680" cy="2011680"/>
          </a:xfrm>
          <a:prstGeom prst="rect">
            <a:avLst/>
          </a:prstGeom>
        </p:spPr>
      </p:pic>
      <p:pic>
        <p:nvPicPr>
          <p:cNvPr id="21" name="Picture 20" descr="13995281-chinese-red-rose-on-a-green-tree.jpg"/>
          <p:cNvPicPr>
            <a:picLocks noChangeAspect="1"/>
          </p:cNvPicPr>
          <p:nvPr/>
        </p:nvPicPr>
        <p:blipFill>
          <a:blip r:embed="rId5">
            <a:lum bright="10000" contrast="40000"/>
          </a:blip>
          <a:stretch>
            <a:fillRect/>
          </a:stretch>
        </p:blipFill>
        <p:spPr>
          <a:xfrm>
            <a:off x="6858000" y="228600"/>
            <a:ext cx="1645920" cy="2465793"/>
          </a:xfrm>
          <a:prstGeom prst="ellipse">
            <a:avLst/>
          </a:prstGeom>
        </p:spPr>
      </p:pic>
      <p:pic>
        <p:nvPicPr>
          <p:cNvPr id="23" name="Picture 22" descr="joba.pn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l="-784" b="19765"/>
          <a:stretch>
            <a:fillRect/>
          </a:stretch>
        </p:blipFill>
        <p:spPr>
          <a:xfrm rot="7008515">
            <a:off x="7221891" y="1703490"/>
            <a:ext cx="731520" cy="582372"/>
          </a:xfrm>
          <a:prstGeom prst="rect">
            <a:avLst/>
          </a:prstGeom>
        </p:spPr>
      </p:pic>
      <p:pic>
        <p:nvPicPr>
          <p:cNvPr id="24" name="Picture 23" descr="joba.pn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l="-784" b="19765"/>
          <a:stretch>
            <a:fillRect/>
          </a:stretch>
        </p:blipFill>
        <p:spPr>
          <a:xfrm rot="2455654">
            <a:off x="7721343" y="1600200"/>
            <a:ext cx="731520" cy="582372"/>
          </a:xfrm>
          <a:prstGeom prst="rect">
            <a:avLst/>
          </a:prstGeom>
        </p:spPr>
      </p:pic>
      <p:pic>
        <p:nvPicPr>
          <p:cNvPr id="25" name="Picture 24" descr="joba.pn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l="-784" b="19765"/>
          <a:stretch>
            <a:fillRect/>
          </a:stretch>
        </p:blipFill>
        <p:spPr>
          <a:xfrm>
            <a:off x="7086600" y="685800"/>
            <a:ext cx="731520" cy="582372"/>
          </a:xfrm>
          <a:prstGeom prst="rect">
            <a:avLst/>
          </a:prstGeom>
        </p:spPr>
      </p:pic>
      <p:pic>
        <p:nvPicPr>
          <p:cNvPr id="26" name="Picture 25" descr="joba.pn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l="-784" b="19765"/>
          <a:stretch>
            <a:fillRect/>
          </a:stretch>
        </p:blipFill>
        <p:spPr>
          <a:xfrm>
            <a:off x="7315200" y="1066800"/>
            <a:ext cx="731520" cy="582372"/>
          </a:xfrm>
          <a:prstGeom prst="rect">
            <a:avLst/>
          </a:prstGeom>
        </p:spPr>
      </p:pic>
      <p:pic>
        <p:nvPicPr>
          <p:cNvPr id="27" name="Picture 26" descr="vanish.pn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-4753" b="9225"/>
          <a:stretch>
            <a:fillRect/>
          </a:stretch>
        </p:blipFill>
        <p:spPr>
          <a:xfrm>
            <a:off x="1143000" y="838200"/>
            <a:ext cx="548640" cy="475432"/>
          </a:xfrm>
          <a:prstGeom prst="rect">
            <a:avLst/>
          </a:prstGeom>
        </p:spPr>
      </p:pic>
      <p:pic>
        <p:nvPicPr>
          <p:cNvPr id="30" name="Picture 29" descr="bellok.png"/>
          <p:cNvPicPr>
            <a:picLocks noChangeAspect="1"/>
          </p:cNvPicPr>
          <p:nvPr/>
        </p:nvPicPr>
        <p:blipFill>
          <a:blip r:embed="rId7" cstate="print">
            <a:lum contrast="20000"/>
          </a:blip>
          <a:stretch>
            <a:fillRect/>
          </a:stretch>
        </p:blipFill>
        <p:spPr>
          <a:xfrm>
            <a:off x="1397396" y="5349240"/>
            <a:ext cx="1280160" cy="1280160"/>
          </a:xfrm>
          <a:prstGeom prst="rect">
            <a:avLst/>
          </a:prstGeom>
        </p:spPr>
      </p:pic>
      <p:pic>
        <p:nvPicPr>
          <p:cNvPr id="32" name="Picture 31" descr="mangoiii.png"/>
          <p:cNvPicPr>
            <a:picLocks noChangeAspect="1"/>
          </p:cNvPicPr>
          <p:nvPr/>
        </p:nvPicPr>
        <p:blipFill>
          <a:blip r:embed="rId8" cstate="print">
            <a:lum bright="-10000" contrast="40000"/>
          </a:blip>
          <a:stretch>
            <a:fillRect/>
          </a:stretch>
        </p:blipFill>
        <p:spPr>
          <a:xfrm>
            <a:off x="7879080" y="5486400"/>
            <a:ext cx="1188720" cy="1188720"/>
          </a:xfrm>
          <a:prstGeom prst="rect">
            <a:avLst/>
          </a:prstGeom>
        </p:spPr>
      </p:pic>
      <p:pic>
        <p:nvPicPr>
          <p:cNvPr id="33" name="Picture 32" descr="mangoiii.png"/>
          <p:cNvPicPr>
            <a:picLocks noChangeAspect="1"/>
          </p:cNvPicPr>
          <p:nvPr/>
        </p:nvPicPr>
        <p:blipFill>
          <a:blip r:embed="rId8" cstate="print">
            <a:lum bright="-10000" contrast="40000"/>
          </a:blip>
          <a:stretch>
            <a:fillRect/>
          </a:stretch>
        </p:blipFill>
        <p:spPr>
          <a:xfrm>
            <a:off x="7696200" y="5943600"/>
            <a:ext cx="1188720" cy="1188720"/>
          </a:xfrm>
          <a:prstGeom prst="rect">
            <a:avLst/>
          </a:prstGeom>
        </p:spPr>
      </p:pic>
      <p:pic>
        <p:nvPicPr>
          <p:cNvPr id="34" name="Picture 33" descr="mangoiii.png"/>
          <p:cNvPicPr>
            <a:picLocks noChangeAspect="1"/>
          </p:cNvPicPr>
          <p:nvPr/>
        </p:nvPicPr>
        <p:blipFill>
          <a:blip r:embed="rId8" cstate="print">
            <a:lum bright="-10000" contrast="40000"/>
          </a:blip>
          <a:stretch>
            <a:fillRect/>
          </a:stretch>
        </p:blipFill>
        <p:spPr>
          <a:xfrm>
            <a:off x="7391400" y="5669280"/>
            <a:ext cx="1188720" cy="1188720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27778E-6 4.07407E-6 C -0.00331 0.01319 0.00173 0.03403 0.00347 0.04815 C 0.00277 0.06204 0.00347 0.08241 -0.00174 0.09653 C -0.00261 0.09907 -0.00417 0.10092 -0.00504 0.10347 C -0.00591 0.10555 -0.00521 0.10903 -0.00678 0.11042 C -0.00973 0.11319 -0.01719 0.11481 -0.01719 0.11481 C -0.02067 0.11782 -0.02344 0.12222 -0.02744 0.12407 C -0.02917 0.12477 -0.03108 0.12523 -0.03265 0.12639 C -0.05053 0.13958 -0.03646 0.13264 -0.04827 0.13796 C -0.06025 0.14861 -0.05504 0.14398 -0.06372 0.15162 C -0.06546 0.15324 -0.06893 0.15625 -0.06893 0.15625 C -0.07344 0.1743 -0.06667 0.15208 -0.07587 0.16782 C -0.07692 0.16967 -0.07657 0.17268 -0.07744 0.17477 C -0.07831 0.17731 -0.07969 0.17917 -0.08091 0.18148 C -0.08456 0.1963 -0.09115 0.20926 -0.09306 0.22523 C -0.09636 0.25116 -0.09636 0.27268 -0.10851 0.29398 C -0.11146 0.31018 -0.11077 0.30417 -0.11199 0.3287 C -0.11268 0.34329 -0.11372 0.37245 -0.11372 0.37245 " pathEditMode="relative" ptsTypes="fffffffffffffffff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C 0.00122 0.00232 0.00208 0.00486 0.00347 0.00672 C 0.00503 0.00857 0.00729 0.00926 0.00868 0.01134 C 0.01181 0.01667 0.01233 0.02801 0.01389 0.03449 C 0.01337 0.05209 0.01649 0.08727 0.00694 0.10556 C 0.00226 0.12431 0.00538 0.11574 -0.00347 0.13334 C -0.00469 0.13565 -0.00694 0.14005 -0.00694 0.14005 C -0.0092 0.15023 -0.01406 0.15834 -0.01719 0.16783 C -0.01875 0.17222 -0.02066 0.18148 -0.02066 0.18148 C -0.0191 0.20996 -0.01684 0.23125 -0.00521 0.25509 C -0.0033 0.25926 -0.00399 0.26505 -0.00174 0.26898 C 1.66667E-6 0.27199 0.00174 0.275 0.00347 0.27801 C 0.00816 0.28681 0.01302 0.29769 0.02066 0.30116 C 0.02378 0.30741 0.02708 0.31505 0.02934 0.32176 C 0.0309 0.32616 0.03281 0.33565 0.03281 0.33565 C 0.0349 0.37338 0.0408 0.41505 0.0276 0.45047 C 0.02708 0.45672 0.02674 0.46297 0.02587 0.46898 C 0.02552 0.4713 0.02413 0.4757 0.02413 0.4757 " pathEditMode="relative" ptsTypes="fffffffffffffffffA">
                                      <p:cBhvr>
                                        <p:cTn id="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-1.11111E-6 C -0.0059 0.01482 -0.00295 0.00995 -0.00972 0.01667 C -0.01163 0.02732 -0.01406 0.0375 -0.01545 0.04838 C -0.01458 0.07546 -0.01458 0.10579 -0.00694 0.13079 C -0.00312 0.14283 -0.00174 0.15255 0.00642 0.16042 C 0.00885 0.17107 0.01215 0.1757 0.01945 0.17917 C 0.0257 0.19306 0.01788 0.17917 0.03264 0.18773 C 0.03629 0.18982 0.0382 0.19514 0.04132 0.19815 C 0.04323 0.20255 0.04392 0.20926 0.04722 0.21088 C 0.04879 0.21158 0.05174 0.2132 0.05174 0.2132 " pathEditMode="relative" rAng="0" ptsTypes="fffffffffA">
                                      <p:cBhvr>
                                        <p:cTn id="1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C 0.00122 0.00926 0.004 0.02315 3.05556E-6 0.03218 C -0.00521 0.04398 -0.01354 0.03982 -0.02067 0.04607 C -0.03108 0.05533 -0.04133 0.06435 -0.05174 0.07361 C -0.05521 0.07662 -0.05782 0.08287 -0.06199 0.08287 C -0.06494 0.08287 -0.06772 0.08287 -0.07067 0.08287 " pathEditMode="relative" ptsTypes="fffffA"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118 3.33333E-6 C -0.02465 0.00301 -0.02812 0.00625 -0.0316 0.00926 C -0.03333 0.01088 -0.0368 0.01389 -0.0368 0.01412 C -0.03785 0.0162 -0.03854 0.01898 -0.0401 0.02083 C -0.04323 0.02453 -0.05052 0.02986 -0.05052 0.03009 C -0.05312 0.04699 -0.05521 0.06574 -0.06267 0.08055 C -0.06493 0.10694 -0.06302 0.11875 -0.05226 0.14027 C -0.04792 0.14884 -0.0474 0.15324 -0.0401 0.15625 C -0.03472 0.16365 -0.0309 0.16875 -0.02292 0.17014 C -0.00174 0.17361 -0.00226 0.16319 -0.00226 0.17477 " pathEditMode="relative" rAng="0" ptsTypes="fffffffff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676400" y="228600"/>
            <a:ext cx="6324600" cy="2286000"/>
          </a:xfrm>
          <a:prstGeom prst="rect">
            <a:avLst/>
          </a:prstGeom>
          <a:solidFill>
            <a:srgbClr val="FEB98A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brightRoom" dir="t"/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828800" y="228601"/>
            <a:ext cx="579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ঘোষণাঃ</a:t>
            </a:r>
          </a:p>
          <a:p>
            <a:pPr algn="ctr"/>
            <a:r>
              <a:rPr lang="bn-BD" sz="48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 আমরা শিখবো-</a:t>
            </a:r>
            <a:r>
              <a:rPr lang="bn-BD" sz="54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---  </a:t>
            </a:r>
            <a:endParaRPr lang="en-US" sz="5400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276600" y="2971800"/>
            <a:ext cx="3733800" cy="2895600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“বিয়োগের ধারণা”  </a:t>
            </a:r>
            <a:endParaRPr lang="en-US" sz="44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00400" y="2819400"/>
            <a:ext cx="3886200" cy="304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bello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8800" y="4419600"/>
            <a:ext cx="640080" cy="640080"/>
          </a:xfrm>
          <a:prstGeom prst="rect">
            <a:avLst/>
          </a:prstGeom>
        </p:spPr>
      </p:pic>
      <p:pic>
        <p:nvPicPr>
          <p:cNvPr id="18" name="Picture 17" descr="bello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1600" y="4953000"/>
            <a:ext cx="640080" cy="640080"/>
          </a:xfrm>
          <a:prstGeom prst="rect">
            <a:avLst/>
          </a:prstGeom>
        </p:spPr>
      </p:pic>
      <p:pic>
        <p:nvPicPr>
          <p:cNvPr id="26" name="Picture 25" descr="bello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3749040"/>
            <a:ext cx="822960" cy="822960"/>
          </a:xfrm>
          <a:prstGeom prst="rect">
            <a:avLst/>
          </a:prstGeom>
        </p:spPr>
      </p:pic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xit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66800" y="3810000"/>
            <a:ext cx="533400" cy="533400"/>
          </a:xfrm>
          <a:prstGeom prst="ellipse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/>
          <p:nvPr/>
        </p:nvSpPr>
        <p:spPr>
          <a:xfrm>
            <a:off x="762000" y="5257800"/>
            <a:ext cx="533400" cy="533400"/>
          </a:xfrm>
          <a:prstGeom prst="teardrop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glow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3810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32" descr="pomegranate_2.jpg"/>
          <p:cNvPicPr>
            <a:picLocks noChangeAspect="1"/>
          </p:cNvPicPr>
          <p:nvPr/>
        </p:nvPicPr>
        <p:blipFill>
          <a:blip r:embed="rId3">
            <a:lum contrast="40000"/>
          </a:blip>
          <a:srcRect b="26667"/>
          <a:stretch>
            <a:fillRect/>
          </a:stretch>
        </p:blipFill>
        <p:spPr>
          <a:xfrm>
            <a:off x="2819400" y="1143000"/>
            <a:ext cx="5410200" cy="5029200"/>
          </a:xfrm>
          <a:prstGeom prst="cloud">
            <a:avLst/>
          </a:prstGeom>
          <a:ln>
            <a:solidFill>
              <a:srgbClr val="00B05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4" name="TextBox 33"/>
          <p:cNvSpPr txBox="1"/>
          <p:nvPr/>
        </p:nvSpPr>
        <p:spPr>
          <a:xfrm>
            <a:off x="3733800" y="2743200"/>
            <a:ext cx="3276600" cy="14465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8800" b="1" dirty="0" smtClean="0">
                <a:ln>
                  <a:solidFill>
                    <a:srgbClr val="00B05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 </a:t>
            </a:r>
            <a:endParaRPr lang="en-US" sz="8800" b="1" dirty="0">
              <a:ln>
                <a:solidFill>
                  <a:srgbClr val="00B05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24400" y="3733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২০ মিনিট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66800" y="3810000"/>
            <a:ext cx="533400" cy="533400"/>
          </a:xfrm>
          <a:prstGeom prst="ellipse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/>
          <p:nvPr/>
        </p:nvSpPr>
        <p:spPr>
          <a:xfrm>
            <a:off x="762000" y="5257800"/>
            <a:ext cx="533400" cy="533400"/>
          </a:xfrm>
          <a:prstGeom prst="teardrop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glow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3810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8200" y="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819400" y="1219200"/>
            <a:ext cx="5029200" cy="42672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505200" y="2057400"/>
            <a:ext cx="3810000" cy="2590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উপকরণের সাহায্যে বিয়োগের ধারণা দেব।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 descr="158-Hibiscus-Rosa-Sinensis-China-Rose-Hibiscus.jpg"/>
          <p:cNvPicPr>
            <a:picLocks noChangeAspect="1"/>
          </p:cNvPicPr>
          <p:nvPr/>
        </p:nvPicPr>
        <p:blipFill>
          <a:blip r:embed="rId5">
            <a:lum contrast="40000"/>
          </a:blip>
          <a:srcRect l="7229" t="3333" r="16527" b="52222"/>
          <a:stretch>
            <a:fillRect/>
          </a:stretch>
        </p:blipFill>
        <p:spPr>
          <a:xfrm>
            <a:off x="6781800" y="1295400"/>
            <a:ext cx="731520" cy="713676"/>
          </a:xfrm>
          <a:prstGeom prst="ellipse">
            <a:avLst/>
          </a:prstGeom>
          <a:ln w="57150">
            <a:solidFill>
              <a:schemeClr val="bg1"/>
            </a:solidFill>
          </a:ln>
          <a:scene3d>
            <a:camera prst="orthographicFront"/>
            <a:lightRig rig="brightRoom" dir="t"/>
          </a:scene3d>
        </p:spPr>
      </p:pic>
      <p:pic>
        <p:nvPicPr>
          <p:cNvPr id="21" name="Picture 20" descr="green-leaf-1334947174mDg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l="6667" t="4717" r="3333" b="9748"/>
          <a:stretch>
            <a:fillRect/>
          </a:stretch>
        </p:blipFill>
        <p:spPr>
          <a:xfrm>
            <a:off x="3124200" y="4724400"/>
            <a:ext cx="914400" cy="575735"/>
          </a:xfrm>
          <a:prstGeom prst="roundRect">
            <a:avLst/>
          </a:prstGeom>
          <a:ln w="57150">
            <a:solidFill>
              <a:schemeClr val="bg1"/>
            </a:solidFill>
          </a:ln>
          <a:scene3d>
            <a:camera prst="orthographicFront"/>
            <a:lightRig rig="brightRoom" dir="t"/>
          </a:scene3d>
        </p:spPr>
      </p:pic>
      <p:pic>
        <p:nvPicPr>
          <p:cNvPr id="32" name="Picture 31" descr="ball.jpg"/>
          <p:cNvPicPr>
            <a:picLocks noChangeAspect="1"/>
          </p:cNvPicPr>
          <p:nvPr/>
        </p:nvPicPr>
        <p:blipFill>
          <a:blip r:embed="rId7" cstate="print">
            <a:lum bright="-20000"/>
          </a:blip>
          <a:srcRect l="11667" r="12500"/>
          <a:stretch>
            <a:fillRect/>
          </a:stretch>
        </p:blipFill>
        <p:spPr>
          <a:xfrm>
            <a:off x="7010400" y="4724400"/>
            <a:ext cx="548640" cy="542613"/>
          </a:xfrm>
          <a:prstGeom prst="ellipse">
            <a:avLst/>
          </a:prstGeom>
          <a:ln w="57150">
            <a:solidFill>
              <a:schemeClr val="bg1"/>
            </a:solidFill>
          </a:ln>
          <a:scene3d>
            <a:camera prst="orthographicFront"/>
            <a:lightRig rig="brightRoom" dir="t"/>
          </a:scene3d>
        </p:spPr>
      </p:pic>
      <p:pic>
        <p:nvPicPr>
          <p:cNvPr id="34" name="Picture 33" descr="Bangladeshi_Boy_Mahi_35985.jpg"/>
          <p:cNvPicPr>
            <a:picLocks noChangeAspect="1"/>
          </p:cNvPicPr>
          <p:nvPr/>
        </p:nvPicPr>
        <p:blipFill>
          <a:blip r:embed="rId8">
            <a:lum contrast="40000"/>
          </a:blip>
          <a:stretch>
            <a:fillRect/>
          </a:stretch>
        </p:blipFill>
        <p:spPr>
          <a:xfrm>
            <a:off x="3048000" y="1295400"/>
            <a:ext cx="914400" cy="685800"/>
          </a:xfrm>
          <a:prstGeom prst="ellipse">
            <a:avLst/>
          </a:prstGeom>
          <a:ln w="57150">
            <a:solidFill>
              <a:schemeClr val="bg1"/>
            </a:solidFill>
          </a:ln>
          <a:scene3d>
            <a:camera prst="orthographicFront"/>
            <a:lightRig rig="brightRoom" dir="t"/>
          </a:scene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6-Point Star 53"/>
          <p:cNvSpPr/>
          <p:nvPr/>
        </p:nvSpPr>
        <p:spPr>
          <a:xfrm>
            <a:off x="4419600" y="4457084"/>
            <a:ext cx="914400" cy="914400"/>
          </a:xfrm>
          <a:prstGeom prst="star6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৪টি 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52800" y="4533284"/>
            <a:ext cx="32004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 আম?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" name="Picture 31" descr="4026778-mango-tree-illustration-with-clipping-path.jpg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2971800" y="1561484"/>
            <a:ext cx="4206240" cy="3848716"/>
          </a:xfrm>
          <a:prstGeom prst="rect">
            <a:avLst/>
          </a:prstGeom>
        </p:spPr>
      </p:pic>
      <p:pic>
        <p:nvPicPr>
          <p:cNvPr id="16" name="Picture 15" descr="8610.jpg"/>
          <p:cNvPicPr>
            <a:picLocks noChangeAspect="1"/>
          </p:cNvPicPr>
          <p:nvPr/>
        </p:nvPicPr>
        <p:blipFill>
          <a:blip r:embed="rId5">
            <a:lum bright="-10000" contrast="40000"/>
          </a:blip>
          <a:srcRect l="42500" t="90302" b="-378"/>
          <a:stretch>
            <a:fillRect/>
          </a:stretch>
        </p:blipFill>
        <p:spPr>
          <a:xfrm>
            <a:off x="2667000" y="5257800"/>
            <a:ext cx="5257800" cy="609600"/>
          </a:xfrm>
          <a:prstGeom prst="rect">
            <a:avLst/>
          </a:prstGeom>
        </p:spPr>
      </p:pic>
      <p:pic>
        <p:nvPicPr>
          <p:cNvPr id="21" name="Picture 20" descr="mangoii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05200" y="3771284"/>
            <a:ext cx="640080" cy="640080"/>
          </a:xfrm>
          <a:prstGeom prst="rect">
            <a:avLst/>
          </a:prstGeom>
        </p:spPr>
      </p:pic>
      <p:pic>
        <p:nvPicPr>
          <p:cNvPr id="25" name="Picture 24" descr="mangoii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4000" y="2399684"/>
            <a:ext cx="640080" cy="6400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828800" y="678359"/>
            <a:ext cx="3276600" cy="76944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গাছে কয়টি আম?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6-Point Star 26"/>
          <p:cNvSpPr/>
          <p:nvPr/>
        </p:nvSpPr>
        <p:spPr>
          <a:xfrm>
            <a:off x="3505200" y="685800"/>
            <a:ext cx="838200" cy="7620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 descr="mangoii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38600" y="2475884"/>
            <a:ext cx="640080" cy="640080"/>
          </a:xfrm>
          <a:prstGeom prst="rect">
            <a:avLst/>
          </a:prstGeom>
        </p:spPr>
      </p:pic>
      <p:pic>
        <p:nvPicPr>
          <p:cNvPr id="26" name="Picture 25" descr="mangoii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24600" y="3085484"/>
            <a:ext cx="640080" cy="64008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66800" y="678358"/>
            <a:ext cx="4191000" cy="762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কয়টি আম ঝরে পড়ল?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6-Point Star 32"/>
          <p:cNvSpPr/>
          <p:nvPr/>
        </p:nvSpPr>
        <p:spPr>
          <a:xfrm>
            <a:off x="3505200" y="685800"/>
            <a:ext cx="838200" cy="7620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mangoiii.png"/>
          <p:cNvPicPr>
            <a:picLocks noChangeAspect="1"/>
          </p:cNvPicPr>
          <p:nvPr/>
        </p:nvPicPr>
        <p:blipFill>
          <a:blip r:embed="rId7" cstate="print">
            <a:lum bright="-10000" contrast="40000"/>
          </a:blip>
          <a:stretch>
            <a:fillRect/>
          </a:stretch>
        </p:blipFill>
        <p:spPr>
          <a:xfrm>
            <a:off x="8031480" y="5638800"/>
            <a:ext cx="1188720" cy="11887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90600" y="678358"/>
            <a:ext cx="4191000" cy="762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কয়টি আম রইল?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6-Point Star 34"/>
          <p:cNvSpPr/>
          <p:nvPr/>
        </p:nvSpPr>
        <p:spPr>
          <a:xfrm>
            <a:off x="3505200" y="685800"/>
            <a:ext cx="838200" cy="7620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57800" y="525959"/>
            <a:ext cx="32766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 দেখ ও বলঃ 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58000" y="1371600"/>
            <a:ext cx="16002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পৃষ্ঠা নং- ৩৫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0.00156 0.4034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0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4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 animBg="1"/>
      <p:bldP spid="27" grpId="1" animBg="1"/>
      <p:bldP spid="31" grpId="0" animBg="1"/>
      <p:bldP spid="31" grpId="1" animBg="1"/>
      <p:bldP spid="33" grpId="0" animBg="1"/>
      <p:bldP spid="33" grpId="1" animBg="1"/>
      <p:bldP spid="28" grpId="0" animBg="1"/>
      <p:bldP spid="28" grpId="1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6981429-illustration-of-balloons-over-the-white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533400" y="2873514"/>
            <a:ext cx="1752600" cy="2539996"/>
          </a:xfrm>
          <a:prstGeom prst="rect">
            <a:avLst/>
          </a:prstGeom>
        </p:spPr>
      </p:pic>
      <p:pic>
        <p:nvPicPr>
          <p:cNvPr id="19" name="Picture 18" descr="6981429-illustration-of-balloons-over-the-white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3810000" y="2819400"/>
            <a:ext cx="1737360" cy="2517909"/>
          </a:xfrm>
          <a:prstGeom prst="rect">
            <a:avLst/>
          </a:prstGeom>
        </p:spPr>
      </p:pic>
      <p:pic>
        <p:nvPicPr>
          <p:cNvPr id="23" name="Picture 22" descr="6981429-illustration-of-balloons-over-the-white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6629400" y="2819400"/>
            <a:ext cx="1737360" cy="251790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400800" y="2133600"/>
            <a:ext cx="2438400" cy="4191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28600" y="2133600"/>
            <a:ext cx="2438400" cy="426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352800" y="2133600"/>
            <a:ext cx="2438400" cy="426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2743200" y="3657600"/>
            <a:ext cx="533400" cy="381000"/>
          </a:xfrm>
          <a:prstGeom prst="rightArrow">
            <a:avLst/>
          </a:prstGeom>
          <a:solidFill>
            <a:srgbClr val="C00000"/>
          </a:solidFill>
          <a:ln>
            <a:solidFill>
              <a:srgbClr val="E9F91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867400" y="3581400"/>
            <a:ext cx="533400" cy="381000"/>
          </a:xfrm>
          <a:prstGeom prst="rightArrow">
            <a:avLst/>
          </a:prstGeom>
          <a:solidFill>
            <a:srgbClr val="C00000"/>
          </a:solidFill>
          <a:ln>
            <a:solidFill>
              <a:srgbClr val="E9F91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bellok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990600" y="2362200"/>
            <a:ext cx="1554480" cy="1554480"/>
          </a:xfrm>
          <a:prstGeom prst="rect">
            <a:avLst/>
          </a:prstGeom>
        </p:spPr>
      </p:pic>
      <p:pic>
        <p:nvPicPr>
          <p:cNvPr id="13" name="Picture 12" descr="bellok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4343400" y="2209800"/>
            <a:ext cx="1554480" cy="1554480"/>
          </a:xfrm>
          <a:prstGeom prst="rect">
            <a:avLst/>
          </a:prstGeom>
        </p:spPr>
      </p:pic>
      <p:sp>
        <p:nvSpPr>
          <p:cNvPr id="14" name="6-Point Star 13"/>
          <p:cNvSpPr/>
          <p:nvPr/>
        </p:nvSpPr>
        <p:spPr>
          <a:xfrm>
            <a:off x="990600" y="5334000"/>
            <a:ext cx="914400" cy="9144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1295400"/>
            <a:ext cx="22098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কয়টি বেলুন?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0400" y="1371600"/>
            <a:ext cx="28194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একটি বেলুন ফুটে গেল।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0" y="1447800"/>
            <a:ext cx="22098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বাকি রইল ----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6-Point Star 19"/>
          <p:cNvSpPr/>
          <p:nvPr/>
        </p:nvSpPr>
        <p:spPr>
          <a:xfrm>
            <a:off x="7086600" y="5257800"/>
            <a:ext cx="914400" cy="9144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৪টি 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3200" y="228600"/>
            <a:ext cx="32766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 দেখ ও বলঃ 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441960" y="1752600"/>
            <a:ext cx="731520" cy="731520"/>
          </a:xfrm>
          <a:prstGeom prst="ellipse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76200" y="1295400"/>
            <a:ext cx="2667000" cy="2667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975360" y="1752600"/>
            <a:ext cx="731520" cy="731520"/>
          </a:xfrm>
          <a:prstGeom prst="ellipse">
            <a:avLst/>
          </a:prstGeom>
        </p:spPr>
      </p:pic>
      <p:pic>
        <p:nvPicPr>
          <p:cNvPr id="5" name="Picture 4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1584960" y="1752600"/>
            <a:ext cx="731520" cy="731520"/>
          </a:xfrm>
          <a:prstGeom prst="ellipse">
            <a:avLst/>
          </a:prstGeom>
        </p:spPr>
      </p:pic>
      <p:pic>
        <p:nvPicPr>
          <p:cNvPr id="6" name="Picture 5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76200" y="2697480"/>
            <a:ext cx="731520" cy="731520"/>
          </a:xfrm>
          <a:prstGeom prst="ellipse">
            <a:avLst/>
          </a:prstGeom>
        </p:spPr>
      </p:pic>
      <p:pic>
        <p:nvPicPr>
          <p:cNvPr id="7" name="Picture 6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762000" y="2697480"/>
            <a:ext cx="731520" cy="731520"/>
          </a:xfrm>
          <a:prstGeom prst="ellipse">
            <a:avLst/>
          </a:prstGeom>
        </p:spPr>
      </p:pic>
      <p:pic>
        <p:nvPicPr>
          <p:cNvPr id="8" name="Picture 7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1371600" y="2697480"/>
            <a:ext cx="731520" cy="731520"/>
          </a:xfrm>
          <a:prstGeom prst="ellipse">
            <a:avLst/>
          </a:prstGeom>
        </p:spPr>
      </p:pic>
      <p:pic>
        <p:nvPicPr>
          <p:cNvPr id="9" name="Picture 8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1981200" y="2697480"/>
            <a:ext cx="731520" cy="731520"/>
          </a:xfrm>
          <a:prstGeom prst="ellipse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124200" y="1295400"/>
            <a:ext cx="2819400" cy="26670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743200" y="2590800"/>
            <a:ext cx="381000" cy="15240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324600" y="1371600"/>
            <a:ext cx="2362200" cy="25908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6736080" y="2819400"/>
            <a:ext cx="731520" cy="731520"/>
          </a:xfrm>
          <a:prstGeom prst="ellipse">
            <a:avLst/>
          </a:prstGeom>
        </p:spPr>
      </p:pic>
      <p:pic>
        <p:nvPicPr>
          <p:cNvPr id="28" name="Picture 27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7574280" y="2819400"/>
            <a:ext cx="731520" cy="731520"/>
          </a:xfrm>
          <a:prstGeom prst="ellipse">
            <a:avLst/>
          </a:prstGeom>
        </p:spPr>
      </p:pic>
      <p:pic>
        <p:nvPicPr>
          <p:cNvPr id="29" name="Picture 28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6614160" y="1859280"/>
            <a:ext cx="731520" cy="731520"/>
          </a:xfrm>
          <a:prstGeom prst="ellipse">
            <a:avLst/>
          </a:prstGeom>
        </p:spPr>
      </p:pic>
      <p:pic>
        <p:nvPicPr>
          <p:cNvPr id="30" name="Picture 29" descr="balloon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7421880" y="1828800"/>
            <a:ext cx="731520" cy="731520"/>
          </a:xfrm>
          <a:prstGeom prst="ellipse">
            <a:avLst/>
          </a:prstGeom>
        </p:spPr>
      </p:pic>
      <p:sp>
        <p:nvSpPr>
          <p:cNvPr id="31" name="Right Arrow 30"/>
          <p:cNvSpPr/>
          <p:nvPr/>
        </p:nvSpPr>
        <p:spPr>
          <a:xfrm>
            <a:off x="5943600" y="2590800"/>
            <a:ext cx="381000" cy="15240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685800" y="8382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5" name="Picture 34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6687468">
            <a:off x="4514493" y="2609492"/>
            <a:ext cx="640080" cy="640080"/>
          </a:xfrm>
          <a:prstGeom prst="ellipse">
            <a:avLst/>
          </a:prstGeom>
        </p:spPr>
      </p:pic>
      <p:pic>
        <p:nvPicPr>
          <p:cNvPr id="37" name="Picture 36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8528047">
            <a:off x="5184329" y="2649656"/>
            <a:ext cx="640080" cy="640080"/>
          </a:xfrm>
          <a:prstGeom prst="ellipse">
            <a:avLst/>
          </a:prstGeom>
        </p:spPr>
      </p:pic>
      <p:pic>
        <p:nvPicPr>
          <p:cNvPr id="38" name="Picture 37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3749319">
            <a:off x="3788974" y="2645975"/>
            <a:ext cx="640080" cy="640080"/>
          </a:xfrm>
          <a:prstGeom prst="ellipse">
            <a:avLst/>
          </a:prstGeom>
        </p:spPr>
      </p:pic>
      <p:pic>
        <p:nvPicPr>
          <p:cNvPr id="39" name="Picture 38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3749319">
            <a:off x="3103175" y="2569775"/>
            <a:ext cx="640080" cy="640080"/>
          </a:xfrm>
          <a:prstGeom prst="ellipse">
            <a:avLst/>
          </a:prstGeom>
        </p:spPr>
      </p:pic>
      <p:pic>
        <p:nvPicPr>
          <p:cNvPr id="40" name="Picture 39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7103345">
            <a:off x="4779576" y="1731575"/>
            <a:ext cx="640080" cy="640080"/>
          </a:xfrm>
          <a:prstGeom prst="ellipse">
            <a:avLst/>
          </a:prstGeom>
        </p:spPr>
      </p:pic>
      <p:pic>
        <p:nvPicPr>
          <p:cNvPr id="41" name="Picture 40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3749319">
            <a:off x="3941375" y="1731574"/>
            <a:ext cx="640080" cy="640080"/>
          </a:xfrm>
          <a:prstGeom prst="ellipse">
            <a:avLst/>
          </a:prstGeom>
        </p:spPr>
      </p:pic>
      <p:pic>
        <p:nvPicPr>
          <p:cNvPr id="42" name="Picture 41" descr="balloon_ba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3749319">
            <a:off x="3179375" y="1731575"/>
            <a:ext cx="640080" cy="640080"/>
          </a:xfrm>
          <a:prstGeom prst="ellipse">
            <a:avLst/>
          </a:prstGeom>
        </p:spPr>
      </p:pic>
      <p:sp>
        <p:nvSpPr>
          <p:cNvPr id="34" name="Arc 33"/>
          <p:cNvSpPr/>
          <p:nvPr/>
        </p:nvSpPr>
        <p:spPr>
          <a:xfrm flipH="1">
            <a:off x="4419600" y="1600200"/>
            <a:ext cx="1371600" cy="2133600"/>
          </a:xfrm>
          <a:prstGeom prst="arc">
            <a:avLst>
              <a:gd name="adj1" fmla="val 1227162"/>
              <a:gd name="adj2" fmla="val 0"/>
            </a:avLst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28600" y="228600"/>
            <a:ext cx="4953000" cy="830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ছবিগুলো দেখ ও বলঃ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76600" y="4114800"/>
            <a:ext cx="20574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   ৩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85800" y="4114800"/>
            <a:ext cx="1371600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1" name="Flowchart: Process 50"/>
          <p:cNvSpPr/>
          <p:nvPr/>
        </p:nvSpPr>
        <p:spPr>
          <a:xfrm>
            <a:off x="5638800" y="4264152"/>
            <a:ext cx="914400" cy="612648"/>
          </a:xfrm>
          <a:prstGeom prst="flowChart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>
            <a:off x="5867400" y="4572000"/>
            <a:ext cx="45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867400" y="4419600"/>
            <a:ext cx="45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381000" y="5638800"/>
            <a:ext cx="8305800" cy="91440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09600" y="5791200"/>
            <a:ext cx="21336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 চিহ্ন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838200" y="6019800"/>
            <a:ext cx="457200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352800" y="5791200"/>
            <a:ext cx="21336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সমান চিহ্ন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3657600" y="6170612"/>
            <a:ext cx="4572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657600" y="6018212"/>
            <a:ext cx="4572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172200" y="5334000"/>
            <a:ext cx="14478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বিয়োগফল  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7315200" y="4191000"/>
            <a:ext cx="1066800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4114800" y="4495800"/>
            <a:ext cx="381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67600" y="56388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867400" y="5791200"/>
            <a:ext cx="21336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51" grpId="0" animBg="1"/>
      <p:bldP spid="44" grpId="0" animBg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28600" y="228600"/>
            <a:ext cx="39624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বিয়োগের ধারণা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52402" y="1524001"/>
            <a:ext cx="6096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2135444">
            <a:off x="1213535" y="1365934"/>
            <a:ext cx="914400" cy="914400"/>
          </a:xfrm>
          <a:prstGeom prst="arc">
            <a:avLst>
              <a:gd name="adj1" fmla="val 16835580"/>
              <a:gd name="adj2" fmla="val 17100142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rot="1749091" flipH="1">
            <a:off x="176847" y="1611262"/>
            <a:ext cx="835046" cy="630366"/>
          </a:xfrm>
          <a:prstGeom prst="arc">
            <a:avLst>
              <a:gd name="adj1" fmla="val 16200000"/>
              <a:gd name="adj2" fmla="val 2841678"/>
            </a:avLst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flipH="1">
            <a:off x="228600" y="1676400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38200" y="1524000"/>
            <a:ext cx="6096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 flipH="1">
            <a:off x="914400" y="1676400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619159" y="1516375"/>
            <a:ext cx="6096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 rot="12135444">
            <a:off x="2908892" y="1358308"/>
            <a:ext cx="914400" cy="914400"/>
          </a:xfrm>
          <a:prstGeom prst="arc">
            <a:avLst>
              <a:gd name="adj1" fmla="val 16835580"/>
              <a:gd name="adj2" fmla="val 17100142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 rot="1749091" flipH="1">
            <a:off x="1643604" y="1603636"/>
            <a:ext cx="835046" cy="630366"/>
          </a:xfrm>
          <a:prstGeom prst="arc">
            <a:avLst>
              <a:gd name="adj1" fmla="val 16200000"/>
              <a:gd name="adj2" fmla="val 2841678"/>
            </a:avLst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 flipH="1">
            <a:off x="1695357" y="1668774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304957" y="1516374"/>
            <a:ext cx="6096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/>
          <p:cNvSpPr/>
          <p:nvPr/>
        </p:nvSpPr>
        <p:spPr>
          <a:xfrm flipH="1">
            <a:off x="2438400" y="1676400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971800" y="1524001"/>
            <a:ext cx="6096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12135444">
            <a:off x="5175935" y="1365934"/>
            <a:ext cx="914400" cy="914400"/>
          </a:xfrm>
          <a:prstGeom prst="arc">
            <a:avLst>
              <a:gd name="adj1" fmla="val 16835580"/>
              <a:gd name="adj2" fmla="val 17100142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30"/>
          <p:cNvSpPr/>
          <p:nvPr/>
        </p:nvSpPr>
        <p:spPr>
          <a:xfrm rot="1749091" flipH="1">
            <a:off x="4139247" y="1611262"/>
            <a:ext cx="835046" cy="630366"/>
          </a:xfrm>
          <a:prstGeom prst="arc">
            <a:avLst>
              <a:gd name="adj1" fmla="val 16200000"/>
              <a:gd name="adj2" fmla="val 2841678"/>
            </a:avLst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c 31"/>
          <p:cNvSpPr/>
          <p:nvPr/>
        </p:nvSpPr>
        <p:spPr>
          <a:xfrm flipH="1">
            <a:off x="3047998" y="1676400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657598" y="1524000"/>
            <a:ext cx="609600" cy="5334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/>
          <p:cNvSpPr/>
          <p:nvPr/>
        </p:nvSpPr>
        <p:spPr>
          <a:xfrm flipH="1">
            <a:off x="3733798" y="1676400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562600" y="1676400"/>
            <a:ext cx="457200" cy="4572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 rot="12135444">
            <a:off x="6642692" y="1358308"/>
            <a:ext cx="914400" cy="914400"/>
          </a:xfrm>
          <a:prstGeom prst="arc">
            <a:avLst>
              <a:gd name="adj1" fmla="val 16835580"/>
              <a:gd name="adj2" fmla="val 17100142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1749091" flipH="1">
            <a:off x="5606004" y="1603636"/>
            <a:ext cx="835046" cy="630366"/>
          </a:xfrm>
          <a:prstGeom prst="arc">
            <a:avLst>
              <a:gd name="adj1" fmla="val 16200000"/>
              <a:gd name="adj2" fmla="val 2841678"/>
            </a:avLst>
          </a:prstGeom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flipH="1">
            <a:off x="6343557" y="1668774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>
            <a:off x="2362200" y="2667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6200" y="1447800"/>
            <a:ext cx="4495800" cy="762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4724400" y="1751012"/>
            <a:ext cx="685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5638800" y="3893403"/>
            <a:ext cx="1752600" cy="762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981200" y="22860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7848600" y="2124571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153400" y="1821359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7924800" y="2362200"/>
            <a:ext cx="914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001000" y="220980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5" name="Picture 64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228600" y="3738761"/>
            <a:ext cx="1005840" cy="764242"/>
          </a:xfrm>
          <a:prstGeom prst="rect">
            <a:avLst/>
          </a:prstGeom>
        </p:spPr>
      </p:pic>
      <p:pic>
        <p:nvPicPr>
          <p:cNvPr id="67" name="Picture 66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838200" y="3741003"/>
            <a:ext cx="1005840" cy="764242"/>
          </a:xfrm>
          <a:prstGeom prst="rect">
            <a:avLst/>
          </a:prstGeom>
        </p:spPr>
      </p:pic>
      <p:pic>
        <p:nvPicPr>
          <p:cNvPr id="68" name="Picture 67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1447800" y="3741003"/>
            <a:ext cx="1005840" cy="764242"/>
          </a:xfrm>
          <a:prstGeom prst="rect">
            <a:avLst/>
          </a:prstGeom>
        </p:spPr>
      </p:pic>
      <p:pic>
        <p:nvPicPr>
          <p:cNvPr id="69" name="Picture 68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2057400" y="3741003"/>
            <a:ext cx="1005840" cy="764242"/>
          </a:xfrm>
          <a:prstGeom prst="rect">
            <a:avLst/>
          </a:prstGeom>
        </p:spPr>
      </p:pic>
      <p:pic>
        <p:nvPicPr>
          <p:cNvPr id="70" name="Picture 69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2667000" y="3741003"/>
            <a:ext cx="1005840" cy="764242"/>
          </a:xfrm>
          <a:prstGeom prst="rect">
            <a:avLst/>
          </a:prstGeom>
        </p:spPr>
      </p:pic>
      <p:pic>
        <p:nvPicPr>
          <p:cNvPr id="71" name="Picture 70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3276600" y="3741003"/>
            <a:ext cx="1005840" cy="764242"/>
          </a:xfrm>
          <a:prstGeom prst="rect">
            <a:avLst/>
          </a:prstGeom>
        </p:spPr>
      </p:pic>
      <p:pic>
        <p:nvPicPr>
          <p:cNvPr id="73" name="Picture 72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5623560" y="3741003"/>
            <a:ext cx="1005840" cy="764242"/>
          </a:xfrm>
          <a:prstGeom prst="rect">
            <a:avLst/>
          </a:prstGeom>
        </p:spPr>
      </p:pic>
      <p:pic>
        <p:nvPicPr>
          <p:cNvPr id="74" name="Picture 73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6156960" y="3738761"/>
            <a:ext cx="1005840" cy="764242"/>
          </a:xfrm>
          <a:prstGeom prst="rect">
            <a:avLst/>
          </a:prstGeom>
        </p:spPr>
      </p:pic>
      <p:pic>
        <p:nvPicPr>
          <p:cNvPr id="75" name="Picture 74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6766560" y="3741003"/>
            <a:ext cx="1005840" cy="764242"/>
          </a:xfrm>
          <a:prstGeom prst="rect">
            <a:avLst/>
          </a:prstGeom>
        </p:spPr>
      </p:pic>
      <p:sp>
        <p:nvSpPr>
          <p:cNvPr id="76" name="Rectangle 75"/>
          <p:cNvSpPr/>
          <p:nvPr/>
        </p:nvSpPr>
        <p:spPr>
          <a:xfrm>
            <a:off x="5486400" y="1447800"/>
            <a:ext cx="2286000" cy="762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228600" y="3893403"/>
            <a:ext cx="4495800" cy="762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4800600" y="4274403"/>
            <a:ext cx="685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733800" y="1600200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rot="10800000" flipV="1">
            <a:off x="3733800" y="1600200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048000" y="1600200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0800000" flipV="1">
            <a:off x="3048000" y="1600200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Arc 90"/>
          <p:cNvSpPr/>
          <p:nvPr/>
        </p:nvSpPr>
        <p:spPr>
          <a:xfrm flipH="1">
            <a:off x="3886200" y="3969603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c 96"/>
          <p:cNvSpPr/>
          <p:nvPr/>
        </p:nvSpPr>
        <p:spPr>
          <a:xfrm flipH="1">
            <a:off x="4191000" y="4274403"/>
            <a:ext cx="685800" cy="457200"/>
          </a:xfrm>
          <a:prstGeom prst="arc">
            <a:avLst>
              <a:gd name="adj1" fmla="val 13471115"/>
              <a:gd name="adj2" fmla="val 56774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/>
          <p:nvPr/>
        </p:nvCxnSpPr>
        <p:spPr>
          <a:xfrm>
            <a:off x="2133602" y="3969603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10800000" flipV="1">
            <a:off x="2133602" y="3969602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102" descr="joba.pn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rcRect b="24020"/>
          <a:stretch>
            <a:fillRect/>
          </a:stretch>
        </p:blipFill>
        <p:spPr>
          <a:xfrm>
            <a:off x="3962400" y="3741003"/>
            <a:ext cx="1005840" cy="764242"/>
          </a:xfrm>
          <a:prstGeom prst="rect">
            <a:avLst/>
          </a:prstGeom>
        </p:spPr>
      </p:pic>
      <p:cxnSp>
        <p:nvCxnSpPr>
          <p:cNvPr id="104" name="Straight Connector 103"/>
          <p:cNvCxnSpPr/>
          <p:nvPr/>
        </p:nvCxnSpPr>
        <p:spPr>
          <a:xfrm rot="10800000" flipV="1">
            <a:off x="2743200" y="4045803"/>
            <a:ext cx="457200" cy="3048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2667000" y="3969603"/>
            <a:ext cx="533400" cy="380999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3352800" y="3969603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3352800" y="3969603"/>
            <a:ext cx="533400" cy="380999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16200000" flipH="1">
            <a:off x="4114800" y="3969603"/>
            <a:ext cx="3810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10800000" flipV="1">
            <a:off x="4114800" y="3969603"/>
            <a:ext cx="457200" cy="3810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7620000" y="3588603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৭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543800" y="3969603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1" name="Straight Connector 120"/>
          <p:cNvCxnSpPr/>
          <p:nvPr/>
        </p:nvCxnSpPr>
        <p:spPr>
          <a:xfrm>
            <a:off x="7467600" y="4425215"/>
            <a:ext cx="304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7467600" y="4579203"/>
            <a:ext cx="914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7696200" y="449580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524000" y="4579203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5" name="Straight Connector 124"/>
          <p:cNvCxnSpPr/>
          <p:nvPr/>
        </p:nvCxnSpPr>
        <p:spPr>
          <a:xfrm>
            <a:off x="1905000" y="4960203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2362200" y="4579203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153400" y="1364159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743200" y="22860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>
            <a:off x="4724400" y="2667000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4724400" y="2514600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6172200" y="1676400"/>
            <a:ext cx="457200" cy="4572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239000" y="1676400"/>
            <a:ext cx="457200" cy="4572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6705600" y="1676400"/>
            <a:ext cx="457200" cy="4572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Arc 92"/>
          <p:cNvSpPr/>
          <p:nvPr/>
        </p:nvSpPr>
        <p:spPr>
          <a:xfrm flipH="1">
            <a:off x="5715000" y="1752600"/>
            <a:ext cx="685800" cy="457200"/>
          </a:xfrm>
          <a:prstGeom prst="arc">
            <a:avLst>
              <a:gd name="adj1" fmla="val 17861433"/>
              <a:gd name="adj2" fmla="val 1514769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c 94"/>
          <p:cNvSpPr/>
          <p:nvPr/>
        </p:nvSpPr>
        <p:spPr>
          <a:xfrm flipH="1">
            <a:off x="6248400" y="1676400"/>
            <a:ext cx="685800" cy="457200"/>
          </a:xfrm>
          <a:prstGeom prst="arc">
            <a:avLst>
              <a:gd name="adj1" fmla="val 13767830"/>
              <a:gd name="adj2" fmla="val 2787182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Arc 99"/>
          <p:cNvSpPr/>
          <p:nvPr/>
        </p:nvSpPr>
        <p:spPr>
          <a:xfrm rot="1879033">
            <a:off x="6790454" y="1696936"/>
            <a:ext cx="488855" cy="416078"/>
          </a:xfrm>
          <a:prstGeom prst="arc">
            <a:avLst>
              <a:gd name="adj1" fmla="val 4687461"/>
              <a:gd name="adj2" fmla="val 14391486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c 104"/>
          <p:cNvSpPr/>
          <p:nvPr/>
        </p:nvSpPr>
        <p:spPr>
          <a:xfrm rot="1879033">
            <a:off x="7311521" y="1696937"/>
            <a:ext cx="488855" cy="416078"/>
          </a:xfrm>
          <a:prstGeom prst="arc">
            <a:avLst>
              <a:gd name="adj1" fmla="val 4687461"/>
              <a:gd name="adj2" fmla="val 14391486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/>
          <p:cNvSpPr txBox="1"/>
          <p:nvPr/>
        </p:nvSpPr>
        <p:spPr>
          <a:xfrm>
            <a:off x="6019800" y="228600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4953000" y="5029200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4953000" y="4876800"/>
            <a:ext cx="4572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943600" y="457200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3000"/>
                            </p:stCondLst>
                            <p:childTnLst>
                              <p:par>
                                <p:cTn id="20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000"/>
                            </p:stCondLst>
                            <p:childTnLst>
                              <p:par>
                                <p:cTn id="2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000"/>
                            </p:stCondLst>
                            <p:childTnLst>
                              <p:par>
                                <p:cTn id="2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000"/>
                            </p:stCondLst>
                            <p:childTnLst>
                              <p:par>
                                <p:cTn id="2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000"/>
                            </p:stCondLst>
                            <p:childTnLst>
                              <p:par>
                                <p:cTn id="2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000"/>
                            </p:stCondLst>
                            <p:childTnLst>
                              <p:par>
                                <p:cTn id="2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/>
      <p:bldP spid="40" grpId="0" animBg="1"/>
      <p:bldP spid="55" grpId="0" animBg="1"/>
      <p:bldP spid="56" grpId="0"/>
      <p:bldP spid="59" grpId="0"/>
      <p:bldP spid="64" grpId="0"/>
      <p:bldP spid="76" grpId="0" animBg="1"/>
      <p:bldP spid="119" grpId="0"/>
      <p:bldP spid="120" grpId="0"/>
      <p:bldP spid="123" grpId="0"/>
      <p:bldP spid="124" grpId="0"/>
      <p:bldP spid="126" grpId="0"/>
      <p:bldP spid="72" grpId="0"/>
      <p:bldP spid="81" grpId="0"/>
      <p:bldP spid="87" grpId="0" animBg="1"/>
      <p:bldP spid="88" grpId="0" animBg="1"/>
      <p:bldP spid="92" grpId="0" animBg="1"/>
      <p:bldP spid="93" grpId="0" animBg="1"/>
      <p:bldP spid="95" grpId="0" animBg="1"/>
      <p:bldP spid="100" grpId="0" animBg="1"/>
      <p:bldP spid="105" grpId="0" animBg="1"/>
      <p:bldP spid="108" grpId="0"/>
      <p:bldP spid="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28600" y="228600"/>
            <a:ext cx="39624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বিয়োগের ধারণা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primar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499360"/>
            <a:ext cx="1295400" cy="777240"/>
          </a:xfrm>
          <a:prstGeom prst="rect">
            <a:avLst/>
          </a:prstGeom>
        </p:spPr>
      </p:pic>
      <p:pic>
        <p:nvPicPr>
          <p:cNvPr id="23" name="Picture 22" descr="primar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514600"/>
            <a:ext cx="1295400" cy="762000"/>
          </a:xfrm>
          <a:prstGeom prst="rect">
            <a:avLst/>
          </a:prstGeom>
        </p:spPr>
      </p:pic>
      <p:pic>
        <p:nvPicPr>
          <p:cNvPr id="25" name="Picture 24" descr="primar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8600" y="2514600"/>
            <a:ext cx="1295400" cy="762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28600" y="2514600"/>
            <a:ext cx="2514600" cy="9144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52400" y="1219200"/>
            <a:ext cx="37338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Bangladeshi_Boy_Mahi_35985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304800" y="1600200"/>
            <a:ext cx="640080" cy="480060"/>
          </a:xfrm>
          <a:prstGeom prst="rect">
            <a:avLst/>
          </a:prstGeom>
        </p:spPr>
      </p:pic>
      <p:pic>
        <p:nvPicPr>
          <p:cNvPr id="11" name="Picture 10" descr="Bangladeshi_Boy_Mahi_35985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3200400" y="1577340"/>
            <a:ext cx="640080" cy="480060"/>
          </a:xfrm>
          <a:prstGeom prst="rect">
            <a:avLst/>
          </a:prstGeom>
        </p:spPr>
      </p:pic>
      <p:pic>
        <p:nvPicPr>
          <p:cNvPr id="13" name="Picture 12" descr="Bangladeshi_Boy_Mahi_35985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2514600" y="1577340"/>
            <a:ext cx="640080" cy="480060"/>
          </a:xfrm>
          <a:prstGeom prst="rect">
            <a:avLst/>
          </a:prstGeom>
        </p:spPr>
      </p:pic>
      <p:pic>
        <p:nvPicPr>
          <p:cNvPr id="14" name="Picture 13" descr="Bangladeshi_Boy_Mahi_35985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1828800" y="1577340"/>
            <a:ext cx="640080" cy="480060"/>
          </a:xfrm>
          <a:prstGeom prst="rect">
            <a:avLst/>
          </a:prstGeom>
        </p:spPr>
      </p:pic>
      <p:pic>
        <p:nvPicPr>
          <p:cNvPr id="16" name="Picture 15" descr="Bangladeshi_Boy_Mahi_35985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1066800" y="1577340"/>
            <a:ext cx="640080" cy="4800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86200" y="1371600"/>
            <a:ext cx="9144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বেশি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6200" y="2743200"/>
            <a:ext cx="9144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কম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Bangladeshi_Boy_Mahi_35985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6172200" y="1447800"/>
            <a:ext cx="822960" cy="6172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10400" y="1447800"/>
            <a:ext cx="1905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 জন বেশি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34200" y="2667000"/>
            <a:ext cx="1905000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 জন কম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 descr="primar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2514600"/>
            <a:ext cx="1295400" cy="76200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4953000" y="1219200"/>
            <a:ext cx="1143000" cy="25146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257800" y="1219200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5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81600" y="1828800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3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5029200" y="2362200"/>
            <a:ext cx="228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029200" y="2665412"/>
            <a:ext cx="914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57800" y="2514600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2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67200" y="228600"/>
            <a:ext cx="38862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দেখ ও বলঃ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52400" y="5105400"/>
            <a:ext cx="762000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609600" y="5334000"/>
            <a:ext cx="762000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990600" y="5486400"/>
            <a:ext cx="762000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295400" y="5791200"/>
            <a:ext cx="762000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1752600" y="6019800"/>
            <a:ext cx="762000" cy="6096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2" grpId="0" animBg="1"/>
      <p:bldP spid="28" grpId="0" animBg="1"/>
      <p:bldP spid="24" grpId="0"/>
      <p:bldP spid="30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VM-209500.jpg"/>
          <p:cNvPicPr>
            <a:picLocks noChangeAspect="1"/>
          </p:cNvPicPr>
          <p:nvPr/>
        </p:nvPicPr>
        <p:blipFill>
          <a:blip r:embed="rId2">
            <a:lum contrast="40000"/>
          </a:blip>
          <a:srcRect l="18000" t="8400" r="13733" b="2000"/>
          <a:stretch>
            <a:fillRect/>
          </a:stretch>
        </p:blipFill>
        <p:spPr>
          <a:xfrm>
            <a:off x="685800" y="1600200"/>
            <a:ext cx="822960" cy="720090"/>
          </a:xfrm>
          <a:prstGeom prst="ellipse">
            <a:avLst/>
          </a:prstGeom>
        </p:spPr>
      </p:pic>
      <p:pic>
        <p:nvPicPr>
          <p:cNvPr id="3" name="Picture 2" descr="NVM-209500.jpg"/>
          <p:cNvPicPr>
            <a:picLocks noChangeAspect="1"/>
          </p:cNvPicPr>
          <p:nvPr/>
        </p:nvPicPr>
        <p:blipFill>
          <a:blip r:embed="rId2">
            <a:lum contrast="40000"/>
          </a:blip>
          <a:srcRect l="18000" t="8400" r="13733" b="2000"/>
          <a:stretch>
            <a:fillRect/>
          </a:stretch>
        </p:blipFill>
        <p:spPr>
          <a:xfrm>
            <a:off x="2362200" y="1600200"/>
            <a:ext cx="822960" cy="720090"/>
          </a:xfrm>
          <a:prstGeom prst="ellipse">
            <a:avLst/>
          </a:prstGeom>
        </p:spPr>
      </p:pic>
      <p:pic>
        <p:nvPicPr>
          <p:cNvPr id="4" name="Picture 3" descr="NVM-209500.jpg"/>
          <p:cNvPicPr>
            <a:picLocks noChangeAspect="1"/>
          </p:cNvPicPr>
          <p:nvPr/>
        </p:nvPicPr>
        <p:blipFill>
          <a:blip r:embed="rId2">
            <a:lum contrast="40000"/>
          </a:blip>
          <a:srcRect l="18000" t="8400" r="13733" b="2000"/>
          <a:stretch>
            <a:fillRect/>
          </a:stretch>
        </p:blipFill>
        <p:spPr>
          <a:xfrm>
            <a:off x="3215640" y="1600200"/>
            <a:ext cx="822960" cy="720090"/>
          </a:xfrm>
          <a:prstGeom prst="ellipse">
            <a:avLst/>
          </a:prstGeom>
        </p:spPr>
      </p:pic>
      <p:pic>
        <p:nvPicPr>
          <p:cNvPr id="5" name="Picture 4" descr="NVM-209500.jpg"/>
          <p:cNvPicPr>
            <a:picLocks noChangeAspect="1"/>
          </p:cNvPicPr>
          <p:nvPr/>
        </p:nvPicPr>
        <p:blipFill>
          <a:blip r:embed="rId2">
            <a:lum contrast="40000"/>
          </a:blip>
          <a:srcRect l="18000" t="8400" r="13733" b="2000"/>
          <a:stretch>
            <a:fillRect/>
          </a:stretch>
        </p:blipFill>
        <p:spPr>
          <a:xfrm>
            <a:off x="1524000" y="1600200"/>
            <a:ext cx="822960" cy="720090"/>
          </a:xfrm>
          <a:prstGeom prst="ellipse">
            <a:avLst/>
          </a:prstGeom>
        </p:spPr>
      </p:pic>
      <p:pic>
        <p:nvPicPr>
          <p:cNvPr id="9" name="Picture 8" descr="NVM-209500.jpg"/>
          <p:cNvPicPr>
            <a:picLocks noChangeAspect="1"/>
          </p:cNvPicPr>
          <p:nvPr/>
        </p:nvPicPr>
        <p:blipFill>
          <a:blip r:embed="rId2">
            <a:lum contrast="40000"/>
          </a:blip>
          <a:srcRect l="18000" t="8400" r="13733" b="2000"/>
          <a:stretch>
            <a:fillRect/>
          </a:stretch>
        </p:blipFill>
        <p:spPr>
          <a:xfrm>
            <a:off x="4053840" y="1600200"/>
            <a:ext cx="822960" cy="720090"/>
          </a:xfrm>
          <a:prstGeom prst="ellipse">
            <a:avLst/>
          </a:prstGeom>
        </p:spPr>
      </p:pic>
      <p:pic>
        <p:nvPicPr>
          <p:cNvPr id="10" name="Picture 9" descr="NVM-209500.jpg"/>
          <p:cNvPicPr>
            <a:picLocks noChangeAspect="1"/>
          </p:cNvPicPr>
          <p:nvPr/>
        </p:nvPicPr>
        <p:blipFill>
          <a:blip r:embed="rId2">
            <a:lum contrast="40000"/>
          </a:blip>
          <a:srcRect l="18000" t="8400" r="13733" b="2000"/>
          <a:stretch>
            <a:fillRect/>
          </a:stretch>
        </p:blipFill>
        <p:spPr>
          <a:xfrm>
            <a:off x="4892040" y="1565910"/>
            <a:ext cx="822960" cy="720090"/>
          </a:xfrm>
          <a:prstGeom prst="ellipse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" y="381000"/>
            <a:ext cx="58674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গণনা করে খালি ঘর পূরণ করঃ  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16200000" flipH="1">
            <a:off x="5105400" y="1600200"/>
            <a:ext cx="533400" cy="53340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3" idx="3"/>
          </p:cNvCxnSpPr>
          <p:nvPr/>
        </p:nvCxnSpPr>
        <p:spPr>
          <a:xfrm rot="5400000">
            <a:off x="2458043" y="1701077"/>
            <a:ext cx="538435" cy="48908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3258142" y="1662977"/>
            <a:ext cx="614635" cy="48908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5052147" y="1653453"/>
            <a:ext cx="580345" cy="47384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" idx="1"/>
            <a:endCxn id="3" idx="5"/>
          </p:cNvCxnSpPr>
          <p:nvPr/>
        </p:nvCxnSpPr>
        <p:spPr>
          <a:xfrm rot="16200000" flipH="1">
            <a:off x="2519090" y="1669285"/>
            <a:ext cx="509180" cy="58192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4" idx="7"/>
            <a:endCxn id="4" idx="3"/>
          </p:cNvCxnSpPr>
          <p:nvPr/>
        </p:nvCxnSpPr>
        <p:spPr>
          <a:xfrm rot="16200000" flipH="1" flipV="1">
            <a:off x="3372530" y="1669285"/>
            <a:ext cx="509180" cy="58192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9" idx="1"/>
            <a:endCxn id="9" idx="5"/>
          </p:cNvCxnSpPr>
          <p:nvPr/>
        </p:nvCxnSpPr>
        <p:spPr>
          <a:xfrm rot="16200000" flipH="1">
            <a:off x="4210730" y="1669285"/>
            <a:ext cx="509180" cy="58192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9" idx="7"/>
            <a:endCxn id="9" idx="3"/>
          </p:cNvCxnSpPr>
          <p:nvPr/>
        </p:nvCxnSpPr>
        <p:spPr>
          <a:xfrm rot="16200000" flipH="1" flipV="1">
            <a:off x="4210730" y="1669285"/>
            <a:ext cx="509180" cy="581920"/>
          </a:xfrm>
          <a:prstGeom prst="line">
            <a:avLst/>
          </a:prstGeom>
          <a:ln w="38100">
            <a:solidFill>
              <a:srgbClr val="00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629400" y="10668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6096000" y="2057400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477000" y="2438400"/>
            <a:ext cx="9144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705600" y="2438400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2819400" y="2819400"/>
            <a:ext cx="3048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477000" y="2514600"/>
            <a:ext cx="8382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762000" y="1524000"/>
            <a:ext cx="5029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77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685800" y="4572000"/>
            <a:ext cx="1371600" cy="1371600"/>
          </a:xfrm>
          <a:prstGeom prst="rect">
            <a:avLst/>
          </a:prstGeom>
        </p:spPr>
      </p:pic>
      <p:pic>
        <p:nvPicPr>
          <p:cNvPr id="79" name="Picture 78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1371600" y="4572000"/>
            <a:ext cx="1371600" cy="1371600"/>
          </a:xfrm>
          <a:prstGeom prst="rect">
            <a:avLst/>
          </a:prstGeom>
        </p:spPr>
      </p:pic>
      <p:pic>
        <p:nvPicPr>
          <p:cNvPr id="80" name="Picture 79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2057400" y="4572000"/>
            <a:ext cx="1371600" cy="1371600"/>
          </a:xfrm>
          <a:prstGeom prst="rect">
            <a:avLst/>
          </a:prstGeom>
        </p:spPr>
      </p:pic>
      <p:pic>
        <p:nvPicPr>
          <p:cNvPr id="81" name="Picture 80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2712720" y="4572000"/>
            <a:ext cx="1371600" cy="1371600"/>
          </a:xfrm>
          <a:prstGeom prst="rect">
            <a:avLst/>
          </a:prstGeom>
        </p:spPr>
      </p:pic>
      <p:pic>
        <p:nvPicPr>
          <p:cNvPr id="82" name="Picture 81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3429000" y="4572000"/>
            <a:ext cx="1371600" cy="1371600"/>
          </a:xfrm>
          <a:prstGeom prst="rect">
            <a:avLst/>
          </a:prstGeom>
        </p:spPr>
      </p:pic>
      <p:pic>
        <p:nvPicPr>
          <p:cNvPr id="83" name="Picture 82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4114800" y="4572000"/>
            <a:ext cx="1371600" cy="1371600"/>
          </a:xfrm>
          <a:prstGeom prst="rect">
            <a:avLst/>
          </a:prstGeom>
        </p:spPr>
      </p:pic>
      <p:pic>
        <p:nvPicPr>
          <p:cNvPr id="84" name="Picture 83" descr="mangoiii.pn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4876800" y="4495800"/>
            <a:ext cx="1371600" cy="13716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143000" y="3733800"/>
            <a:ext cx="27432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 বেলুন?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477000" y="3581400"/>
            <a:ext cx="1066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৭টি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057400" y="3810000"/>
            <a:ext cx="27432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 নেই? 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629400" y="4419600"/>
            <a:ext cx="121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6477000" y="5334000"/>
            <a:ext cx="11430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6248400" y="4953000"/>
            <a:ext cx="45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057400" y="3810000"/>
            <a:ext cx="24384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বাকি রইল? 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553200" y="5257800"/>
            <a:ext cx="114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8" name="6-Point Star 97"/>
          <p:cNvSpPr/>
          <p:nvPr/>
        </p:nvSpPr>
        <p:spPr>
          <a:xfrm>
            <a:off x="2895600" y="3657600"/>
            <a:ext cx="914400" cy="9144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7</a:t>
            </a:r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72200" y="3810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00400" y="2514600"/>
            <a:ext cx="762000" cy="76944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981200" y="2514600"/>
            <a:ext cx="762000" cy="76944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33600" y="2438400"/>
            <a:ext cx="53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৬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52800" y="2438400"/>
            <a:ext cx="53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৪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4114800" y="28194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114800" y="28956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553200" y="1219200"/>
            <a:ext cx="7620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6705600" y="1600200"/>
            <a:ext cx="53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৪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48200" y="2514600"/>
            <a:ext cx="762000" cy="76944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553200" y="1828800"/>
            <a:ext cx="7620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flipV="1">
            <a:off x="0" y="3352800"/>
            <a:ext cx="9144000" cy="4571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6-Point Star 57"/>
          <p:cNvSpPr/>
          <p:nvPr/>
        </p:nvSpPr>
        <p:spPr>
          <a:xfrm>
            <a:off x="3200400" y="3581400"/>
            <a:ext cx="914400" cy="9144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6-Point Star 58"/>
          <p:cNvSpPr/>
          <p:nvPr/>
        </p:nvSpPr>
        <p:spPr>
          <a:xfrm>
            <a:off x="4191000" y="3657600"/>
            <a:ext cx="914400" cy="914400"/>
          </a:xfrm>
          <a:prstGeom prst="star6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096000" y="3657600"/>
            <a:ext cx="1752600" cy="2590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54" presetClass="exit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86" grpId="0" animBg="1"/>
      <p:bldP spid="86" grpId="1" animBg="1"/>
      <p:bldP spid="88" grpId="0" animBg="1"/>
      <p:bldP spid="88" grpId="1" animBg="1"/>
      <p:bldP spid="95" grpId="0" animBg="1"/>
      <p:bldP spid="95" grpId="1" animBg="1"/>
      <p:bldP spid="97" grpId="0"/>
      <p:bldP spid="98" grpId="0" animBg="1"/>
      <p:bldP spid="98" grpId="1" animBg="1"/>
      <p:bldP spid="46" grpId="0"/>
      <p:bldP spid="47" grpId="0"/>
      <p:bldP spid="53" grpId="0"/>
      <p:bldP spid="58" grpId="0" animBg="1"/>
      <p:bldP spid="58" grpId="1" animBg="1"/>
      <p:bldP spid="59" grpId="0" animBg="1"/>
      <p:bldP spid="59" grpId="1" animBg="1"/>
      <p:bldP spid="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66800" y="3810000"/>
            <a:ext cx="533400" cy="533400"/>
          </a:xfrm>
          <a:prstGeom prst="ellipse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/>
          <p:nvPr/>
        </p:nvSpPr>
        <p:spPr>
          <a:xfrm>
            <a:off x="762000" y="5257800"/>
            <a:ext cx="533400" cy="533400"/>
          </a:xfrm>
          <a:prstGeom prst="teardrop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glow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3810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971800" y="1447800"/>
            <a:ext cx="5105400" cy="4419600"/>
          </a:xfrm>
          <a:prstGeom prst="roundRect">
            <a:avLst/>
          </a:prstGeom>
          <a:solidFill>
            <a:srgbClr val="FEB98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886200" y="2209800"/>
            <a:ext cx="3505200" cy="2819400"/>
          </a:xfrm>
          <a:prstGeom prst="ellipse">
            <a:avLst/>
          </a:prstGeo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495800" y="2667000"/>
            <a:ext cx="2286000" cy="1219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95800" y="37338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সময়-১৫ মিনিট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Oval 37"/>
          <p:cNvSpPr/>
          <p:nvPr/>
        </p:nvSpPr>
        <p:spPr>
          <a:xfrm rot="18540116">
            <a:off x="4635179" y="1510978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 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Oval 38"/>
          <p:cNvSpPr/>
          <p:nvPr/>
        </p:nvSpPr>
        <p:spPr>
          <a:xfrm rot="2397092">
            <a:off x="7111172" y="1807620"/>
            <a:ext cx="641228" cy="63971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DB6B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endParaRPr lang="en-US" sz="4000" b="1" dirty="0">
              <a:solidFill>
                <a:srgbClr val="DB6B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Oval 39"/>
          <p:cNvSpPr/>
          <p:nvPr/>
        </p:nvSpPr>
        <p:spPr>
          <a:xfrm rot="16609525">
            <a:off x="6439120" y="5067521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200400" y="4419600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Oval 41"/>
          <p:cNvSpPr/>
          <p:nvPr/>
        </p:nvSpPr>
        <p:spPr>
          <a:xfrm rot="3231341">
            <a:off x="3145713" y="2469610"/>
            <a:ext cx="778529" cy="6374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Oval 42"/>
          <p:cNvSpPr/>
          <p:nvPr/>
        </p:nvSpPr>
        <p:spPr>
          <a:xfrm rot="1510015">
            <a:off x="7349971" y="3628774"/>
            <a:ext cx="734261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 rot="4912609">
            <a:off x="4617011" y="5074212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8" grpId="0" animBg="1"/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524887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612437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66800" y="433447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66800" y="304800"/>
            <a:ext cx="6019800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ছবি ও অংকটি দেখে চিহ্নগুলোর নাম ও বিয়োগ ফল  লেখঃ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6" name="Picture 55" descr="vanish.pn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b="15196"/>
          <a:stretch>
            <a:fillRect/>
          </a:stretch>
        </p:blipFill>
        <p:spPr>
          <a:xfrm flipH="1">
            <a:off x="4343400" y="2115740"/>
            <a:ext cx="1219200" cy="930547"/>
          </a:xfrm>
          <a:prstGeom prst="rect">
            <a:avLst/>
          </a:prstGeom>
        </p:spPr>
      </p:pic>
      <p:pic>
        <p:nvPicPr>
          <p:cNvPr id="57" name="Picture 56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7467600" y="2581870"/>
            <a:ext cx="1097280" cy="930547"/>
          </a:xfrm>
          <a:prstGeom prst="rect">
            <a:avLst/>
          </a:prstGeom>
        </p:spPr>
      </p:pic>
      <p:pic>
        <p:nvPicPr>
          <p:cNvPr id="58" name="Picture 57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6477000" y="1887140"/>
            <a:ext cx="1097280" cy="930547"/>
          </a:xfrm>
          <a:prstGeom prst="rect">
            <a:avLst/>
          </a:prstGeom>
        </p:spPr>
      </p:pic>
      <p:pic>
        <p:nvPicPr>
          <p:cNvPr id="59" name="Picture 58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6858000" y="2572940"/>
            <a:ext cx="1097280" cy="930547"/>
          </a:xfrm>
          <a:prstGeom prst="rect">
            <a:avLst/>
          </a:prstGeom>
        </p:spPr>
      </p:pic>
      <p:pic>
        <p:nvPicPr>
          <p:cNvPr id="60" name="Picture 59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7543800" y="1819870"/>
            <a:ext cx="1097280" cy="930547"/>
          </a:xfrm>
          <a:prstGeom prst="rect">
            <a:avLst/>
          </a:prstGeom>
        </p:spPr>
      </p:pic>
      <p:pic>
        <p:nvPicPr>
          <p:cNvPr id="61" name="Picture 60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7543800" y="1810940"/>
            <a:ext cx="1097280" cy="930547"/>
          </a:xfrm>
          <a:prstGeom prst="rect">
            <a:avLst/>
          </a:prstGeom>
        </p:spPr>
      </p:pic>
      <p:pic>
        <p:nvPicPr>
          <p:cNvPr id="62" name="Picture 61" descr="vanish.pn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b="15196"/>
          <a:stretch>
            <a:fillRect/>
          </a:stretch>
        </p:blipFill>
        <p:spPr>
          <a:xfrm flipH="1">
            <a:off x="3962400" y="2115740"/>
            <a:ext cx="1219200" cy="930547"/>
          </a:xfrm>
          <a:prstGeom prst="rect">
            <a:avLst/>
          </a:prstGeom>
        </p:spPr>
      </p:pic>
      <p:pic>
        <p:nvPicPr>
          <p:cNvPr id="63" name="Picture 62" descr="vanish.pn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b="15196"/>
          <a:stretch>
            <a:fillRect/>
          </a:stretch>
        </p:blipFill>
        <p:spPr>
          <a:xfrm flipH="1">
            <a:off x="3733800" y="2039540"/>
            <a:ext cx="990600" cy="930547"/>
          </a:xfrm>
          <a:prstGeom prst="rect">
            <a:avLst/>
          </a:prstGeom>
        </p:spPr>
      </p:pic>
      <p:pic>
        <p:nvPicPr>
          <p:cNvPr id="64" name="Picture 63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2057400" y="2175793"/>
            <a:ext cx="1097280" cy="930547"/>
          </a:xfrm>
          <a:prstGeom prst="rect">
            <a:avLst/>
          </a:prstGeom>
        </p:spPr>
      </p:pic>
      <p:pic>
        <p:nvPicPr>
          <p:cNvPr id="65" name="Picture 64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1066800" y="2191940"/>
            <a:ext cx="1097280" cy="930547"/>
          </a:xfrm>
          <a:prstGeom prst="rect">
            <a:avLst/>
          </a:prstGeom>
        </p:spPr>
      </p:pic>
      <p:pic>
        <p:nvPicPr>
          <p:cNvPr id="66" name="Picture 65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1600200" y="2175793"/>
            <a:ext cx="1097280" cy="930547"/>
          </a:xfrm>
          <a:prstGeom prst="rect">
            <a:avLst/>
          </a:prstGeom>
        </p:spPr>
      </p:pic>
      <p:pic>
        <p:nvPicPr>
          <p:cNvPr id="67" name="Picture 66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2590800" y="2115740"/>
            <a:ext cx="1097280" cy="930547"/>
          </a:xfrm>
          <a:prstGeom prst="rect">
            <a:avLst/>
          </a:prstGeom>
        </p:spPr>
      </p:pic>
      <p:pic>
        <p:nvPicPr>
          <p:cNvPr id="68" name="Picture 67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3124200" y="2039540"/>
            <a:ext cx="1097280" cy="930547"/>
          </a:xfrm>
          <a:prstGeom prst="rect">
            <a:avLst/>
          </a:prstGeom>
        </p:spPr>
      </p:pic>
      <p:sp>
        <p:nvSpPr>
          <p:cNvPr id="69" name="Rounded Rectangle 68"/>
          <p:cNvSpPr/>
          <p:nvPr/>
        </p:nvSpPr>
        <p:spPr>
          <a:xfrm>
            <a:off x="990600" y="1734740"/>
            <a:ext cx="4953000" cy="16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3962400" y="1963340"/>
            <a:ext cx="1905000" cy="1295400"/>
          </a:xfrm>
          <a:prstGeom prst="ellipse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6324600" y="1734740"/>
            <a:ext cx="2438400" cy="17526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2667000" y="3334940"/>
            <a:ext cx="68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৮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3200400" y="379214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657600" y="3334940"/>
            <a:ext cx="60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038600" y="334387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=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343400" y="333494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৫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3505200" y="4637682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971800" y="562987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বিয়োগ ফল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429000" y="486787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=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200400" y="4258270"/>
            <a:ext cx="28956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ight Arrow 82"/>
          <p:cNvSpPr/>
          <p:nvPr/>
        </p:nvSpPr>
        <p:spPr>
          <a:xfrm>
            <a:off x="4038600" y="4563070"/>
            <a:ext cx="304800" cy="152400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4419600" y="43434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বিয়োগ চিহ্ন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5" name="Right Arrow 84"/>
          <p:cNvSpPr/>
          <p:nvPr/>
        </p:nvSpPr>
        <p:spPr>
          <a:xfrm>
            <a:off x="4038600" y="5248870"/>
            <a:ext cx="304800" cy="152400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4419600" y="509647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সমান চিহ্ন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Right Arrow 86"/>
          <p:cNvSpPr/>
          <p:nvPr/>
        </p:nvSpPr>
        <p:spPr>
          <a:xfrm>
            <a:off x="4495800" y="6087070"/>
            <a:ext cx="304800" cy="152400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4953000" y="57150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9" name="Picture 88" descr="vanish.pn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b="15196"/>
          <a:stretch>
            <a:fillRect/>
          </a:stretch>
        </p:blipFill>
        <p:spPr>
          <a:xfrm>
            <a:off x="7010400" y="1819870"/>
            <a:ext cx="1097280" cy="930547"/>
          </a:xfrm>
          <a:prstGeom prst="rect">
            <a:avLst/>
          </a:prstGeom>
        </p:spPr>
      </p:pic>
      <p:sp>
        <p:nvSpPr>
          <p:cNvPr id="90" name="Rectangle 89"/>
          <p:cNvSpPr/>
          <p:nvPr/>
        </p:nvSpPr>
        <p:spPr>
          <a:xfrm>
            <a:off x="228600" y="3352800"/>
            <a:ext cx="2362200" cy="350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6" grpId="0"/>
      <p:bldP spid="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257800" y="76200"/>
            <a:ext cx="3505200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60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 ৫ মিনিট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600" y="152400"/>
            <a:ext cx="4572000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সংখ্যার বিয়োগকে ছবির মাধ্যমে প্রকাশ করঃ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1524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জোড়ায়  করঃ  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" y="1676400"/>
            <a:ext cx="7772400" cy="419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57200" y="189607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৩   ২= ১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90600" y="235327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7200" y="3733800"/>
            <a:ext cx="7772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800894" y="3771900"/>
            <a:ext cx="4190206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839494" y="3771106"/>
            <a:ext cx="4190206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33400" y="42672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৬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=৩ 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990600" y="4646612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5-Point Star 39"/>
          <p:cNvSpPr/>
          <p:nvPr/>
        </p:nvSpPr>
        <p:spPr>
          <a:xfrm>
            <a:off x="3048000" y="1981200"/>
            <a:ext cx="1097280" cy="990600"/>
          </a:xfrm>
          <a:prstGeom prst="star5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4236720" y="1981200"/>
            <a:ext cx="1097280" cy="990600"/>
          </a:xfrm>
          <a:prstGeom prst="star5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5455920" y="1981200"/>
            <a:ext cx="1097280" cy="990600"/>
          </a:xfrm>
          <a:prstGeom prst="star5">
            <a:avLst/>
          </a:prstGeom>
          <a:solidFill>
            <a:schemeClr val="accent4">
              <a:lumMod val="75000"/>
            </a:schemeClr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rot="16200000" flipH="1">
            <a:off x="4457700" y="2324100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457700" y="2324099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6200000" flipH="1">
            <a:off x="5676900" y="2324100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5676900" y="2324099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 descr="4097wool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0545" t="8333" r="13181" b="16667"/>
          <a:stretch>
            <a:fillRect/>
          </a:stretch>
        </p:blipFill>
        <p:spPr>
          <a:xfrm>
            <a:off x="3505200" y="4800600"/>
            <a:ext cx="822960" cy="822960"/>
          </a:xfrm>
          <a:prstGeom prst="ellipse">
            <a:avLst/>
          </a:prstGeom>
        </p:spPr>
      </p:pic>
      <p:pic>
        <p:nvPicPr>
          <p:cNvPr id="72" name="Picture 71" descr="4097wool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0545" t="8333" r="13181" b="16667"/>
          <a:stretch>
            <a:fillRect/>
          </a:stretch>
        </p:blipFill>
        <p:spPr>
          <a:xfrm>
            <a:off x="3124200" y="3886200"/>
            <a:ext cx="822960" cy="822960"/>
          </a:xfrm>
          <a:prstGeom prst="ellipse">
            <a:avLst/>
          </a:prstGeom>
        </p:spPr>
      </p:pic>
      <p:pic>
        <p:nvPicPr>
          <p:cNvPr id="73" name="Picture 72" descr="4097wool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0545" t="8333" r="13181" b="16667"/>
          <a:stretch>
            <a:fillRect/>
          </a:stretch>
        </p:blipFill>
        <p:spPr>
          <a:xfrm>
            <a:off x="4114800" y="3886200"/>
            <a:ext cx="822960" cy="822960"/>
          </a:xfrm>
          <a:prstGeom prst="ellipse">
            <a:avLst/>
          </a:prstGeom>
        </p:spPr>
      </p:pic>
      <p:pic>
        <p:nvPicPr>
          <p:cNvPr id="74" name="Picture 73" descr="4097wool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0545" t="8333" r="13181" b="16667"/>
          <a:stretch>
            <a:fillRect/>
          </a:stretch>
        </p:blipFill>
        <p:spPr>
          <a:xfrm>
            <a:off x="5029200" y="3886200"/>
            <a:ext cx="822960" cy="822960"/>
          </a:xfrm>
          <a:prstGeom prst="ellipse">
            <a:avLst/>
          </a:prstGeom>
        </p:spPr>
      </p:pic>
      <p:pic>
        <p:nvPicPr>
          <p:cNvPr id="75" name="Picture 74" descr="4097wool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0545" t="8333" r="13181" b="16667"/>
          <a:stretch>
            <a:fillRect/>
          </a:stretch>
        </p:blipFill>
        <p:spPr>
          <a:xfrm>
            <a:off x="5958840" y="3886200"/>
            <a:ext cx="822960" cy="822960"/>
          </a:xfrm>
          <a:prstGeom prst="ellipse">
            <a:avLst/>
          </a:prstGeom>
        </p:spPr>
      </p:pic>
      <p:pic>
        <p:nvPicPr>
          <p:cNvPr id="76" name="Picture 75" descr="4097wool_ba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0545" t="8333" r="13181" b="16667"/>
          <a:stretch>
            <a:fillRect/>
          </a:stretch>
        </p:blipFill>
        <p:spPr>
          <a:xfrm>
            <a:off x="4343400" y="4800600"/>
            <a:ext cx="899160" cy="838200"/>
          </a:xfrm>
          <a:prstGeom prst="ellipse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7391400" y="17526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7086600" y="2589212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467600" y="2217003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7239000" y="2894012"/>
            <a:ext cx="838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543800" y="27432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67600" y="43434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467600" y="38862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৬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7162800" y="48006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7315200" y="4953000"/>
            <a:ext cx="838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467600" y="48006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3" name="Straight Connector 92"/>
          <p:cNvCxnSpPr/>
          <p:nvPr/>
        </p:nvCxnSpPr>
        <p:spPr>
          <a:xfrm rot="16200000" flipH="1">
            <a:off x="6057900" y="4000501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5400000">
            <a:off x="6057900" y="4000500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6200000" flipH="1">
            <a:off x="3619500" y="4914901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>
            <a:off x="3619500" y="4914900"/>
            <a:ext cx="60960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76" idx="1"/>
            <a:endCxn id="76" idx="5"/>
          </p:cNvCxnSpPr>
          <p:nvPr/>
        </p:nvCxnSpPr>
        <p:spPr>
          <a:xfrm rot="16200000" flipH="1">
            <a:off x="4496631" y="4901799"/>
            <a:ext cx="592698" cy="6358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76" idx="7"/>
            <a:endCxn id="76" idx="3"/>
          </p:cNvCxnSpPr>
          <p:nvPr/>
        </p:nvCxnSpPr>
        <p:spPr>
          <a:xfrm rot="16200000" flipH="1" flipV="1">
            <a:off x="4496631" y="4901799"/>
            <a:ext cx="592698" cy="6358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57200" y="3733800"/>
            <a:ext cx="7772400" cy="213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5" dur="5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334000" y="0"/>
            <a:ext cx="3505200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4600" y="533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 ৭ মিনিট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600" y="152400"/>
            <a:ext cx="4572000" cy="914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ছবির বিয়োগকে সংখ্যার মাধ্যমে প্রকাশ করঃ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0" y="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দলে করঃ  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" y="1676400"/>
            <a:ext cx="7772400" cy="419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457200" y="3733800"/>
            <a:ext cx="7772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800894" y="3771900"/>
            <a:ext cx="4190206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839494" y="3771106"/>
            <a:ext cx="4190206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5-Point Star 39"/>
          <p:cNvSpPr/>
          <p:nvPr/>
        </p:nvSpPr>
        <p:spPr>
          <a:xfrm>
            <a:off x="2971800" y="1752600"/>
            <a:ext cx="1097280" cy="990600"/>
          </a:xfrm>
          <a:prstGeom prst="star5">
            <a:avLst/>
          </a:prstGeom>
          <a:solidFill>
            <a:srgbClr val="C00000"/>
          </a:solidFill>
          <a:ln>
            <a:solidFill>
              <a:srgbClr val="00FFCC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4236720" y="2590800"/>
            <a:ext cx="1097280" cy="990600"/>
          </a:xfrm>
          <a:prstGeom prst="star5">
            <a:avLst/>
          </a:prstGeom>
          <a:solidFill>
            <a:srgbClr val="C00000"/>
          </a:solidFill>
          <a:ln>
            <a:solidFill>
              <a:srgbClr val="00FFCC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5455920" y="1752600"/>
            <a:ext cx="1097280" cy="990600"/>
          </a:xfrm>
          <a:prstGeom prst="star5">
            <a:avLst/>
          </a:prstGeom>
          <a:solidFill>
            <a:srgbClr val="C00000"/>
          </a:solidFill>
          <a:ln>
            <a:solidFill>
              <a:srgbClr val="00FFCC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rot="16200000" flipH="1">
            <a:off x="4457700" y="2933700"/>
            <a:ext cx="609600" cy="533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4457700" y="2933699"/>
            <a:ext cx="609600" cy="533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 descr="4097wool_ball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FFCC">
                <a:tint val="45000"/>
                <a:satMod val="400000"/>
              </a:srgbClr>
            </a:duotone>
          </a:blip>
          <a:srcRect l="20545" t="8333" r="13181" b="16667"/>
          <a:stretch>
            <a:fillRect/>
          </a:stretch>
        </p:blipFill>
        <p:spPr>
          <a:xfrm>
            <a:off x="3505200" y="4800600"/>
            <a:ext cx="822960" cy="822960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72" name="Picture 71" descr="4097wool_ball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FFCC">
                <a:tint val="45000"/>
                <a:satMod val="400000"/>
              </a:srgbClr>
            </a:duotone>
          </a:blip>
          <a:srcRect l="20545" t="8333" r="13181" b="16667"/>
          <a:stretch>
            <a:fillRect/>
          </a:stretch>
        </p:blipFill>
        <p:spPr>
          <a:xfrm>
            <a:off x="3124200" y="3886200"/>
            <a:ext cx="822960" cy="822960"/>
          </a:xfrm>
          <a:prstGeom prst="ellipse">
            <a:avLst/>
          </a:prstGeom>
        </p:spPr>
      </p:pic>
      <p:pic>
        <p:nvPicPr>
          <p:cNvPr id="73" name="Picture 72" descr="4097wool_ball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FFCC">
                <a:tint val="45000"/>
                <a:satMod val="400000"/>
              </a:srgbClr>
            </a:duotone>
          </a:blip>
          <a:srcRect l="20545" t="8333" r="13181" b="16667"/>
          <a:stretch>
            <a:fillRect/>
          </a:stretch>
        </p:blipFill>
        <p:spPr>
          <a:xfrm>
            <a:off x="4114800" y="3886200"/>
            <a:ext cx="822960" cy="822960"/>
          </a:xfrm>
          <a:prstGeom prst="ellipse">
            <a:avLst/>
          </a:prstGeom>
        </p:spPr>
      </p:pic>
      <p:pic>
        <p:nvPicPr>
          <p:cNvPr id="74" name="Picture 73" descr="4097wool_ball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FFCC">
                <a:tint val="45000"/>
                <a:satMod val="400000"/>
              </a:srgbClr>
            </a:duotone>
          </a:blip>
          <a:srcRect l="20545" t="8333" r="13181" b="16667"/>
          <a:stretch>
            <a:fillRect/>
          </a:stretch>
        </p:blipFill>
        <p:spPr>
          <a:xfrm>
            <a:off x="5029200" y="3886200"/>
            <a:ext cx="822960" cy="822960"/>
          </a:xfrm>
          <a:prstGeom prst="ellipse">
            <a:avLst/>
          </a:prstGeom>
        </p:spPr>
      </p:pic>
      <p:pic>
        <p:nvPicPr>
          <p:cNvPr id="75" name="Picture 74" descr="4097wool_ball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FFCC">
                <a:tint val="45000"/>
                <a:satMod val="400000"/>
              </a:srgbClr>
            </a:duotone>
          </a:blip>
          <a:srcRect l="20545" t="8333" r="13181" b="16667"/>
          <a:stretch>
            <a:fillRect/>
          </a:stretch>
        </p:blipFill>
        <p:spPr>
          <a:xfrm>
            <a:off x="5958840" y="3886200"/>
            <a:ext cx="822960" cy="822960"/>
          </a:xfrm>
          <a:prstGeom prst="ellipse">
            <a:avLst/>
          </a:prstGeom>
        </p:spPr>
      </p:pic>
      <p:pic>
        <p:nvPicPr>
          <p:cNvPr id="76" name="Picture 75" descr="4097wool_ball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FFCC">
                <a:tint val="45000"/>
                <a:satMod val="400000"/>
              </a:srgbClr>
            </a:duotone>
          </a:blip>
          <a:srcRect l="20545" t="8333" r="13181" b="16667"/>
          <a:stretch>
            <a:fillRect/>
          </a:stretch>
        </p:blipFill>
        <p:spPr>
          <a:xfrm>
            <a:off x="4419600" y="4800600"/>
            <a:ext cx="822960" cy="822960"/>
          </a:xfrm>
          <a:prstGeom prst="ellipse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7391400" y="17526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7086600" y="2589212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467600" y="2209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1" name="Straight Connector 80"/>
          <p:cNvCxnSpPr/>
          <p:nvPr/>
        </p:nvCxnSpPr>
        <p:spPr>
          <a:xfrm>
            <a:off x="7239000" y="2894012"/>
            <a:ext cx="838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295400" y="2057401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67600" y="43434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391400" y="38862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৬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7162800" y="48006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7239000" y="5027612"/>
            <a:ext cx="914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467600" y="48768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 rot="16200000" flipH="1">
            <a:off x="3619500" y="4914901"/>
            <a:ext cx="609600" cy="533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>
            <a:off x="3619500" y="4914900"/>
            <a:ext cx="609600" cy="533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rot="16200000" flipH="1">
            <a:off x="4533900" y="4914900"/>
            <a:ext cx="609600" cy="533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4533900" y="4914899"/>
            <a:ext cx="609600" cy="5334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5-Point Star 42"/>
          <p:cNvSpPr/>
          <p:nvPr/>
        </p:nvSpPr>
        <p:spPr>
          <a:xfrm>
            <a:off x="4236720" y="1752600"/>
            <a:ext cx="1097280" cy="990600"/>
          </a:xfrm>
          <a:prstGeom prst="star5">
            <a:avLst/>
          </a:prstGeom>
          <a:solidFill>
            <a:srgbClr val="C00000"/>
          </a:solidFill>
          <a:ln>
            <a:solidFill>
              <a:srgbClr val="00FFCC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33400" y="2057401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914400" y="2513012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391400" y="27432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00200" y="2057400"/>
            <a:ext cx="45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=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057400" y="20574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4114800"/>
            <a:ext cx="45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৬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914400" y="457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295400" y="4114800"/>
            <a:ext cx="38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00200" y="4114800"/>
            <a:ext cx="45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=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57400" y="4114800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0" grpId="0"/>
      <p:bldP spid="83" grpId="0"/>
      <p:bldP spid="84" grpId="0"/>
      <p:bldP spid="85" grpId="0"/>
      <p:bldP spid="89" grpId="0"/>
      <p:bldP spid="45" grpId="0"/>
      <p:bldP spid="48" grpId="0"/>
      <p:bldP spid="49" grpId="0"/>
      <p:bldP spid="50" grpId="0"/>
      <p:bldP spid="52" grpId="0"/>
      <p:bldP spid="59" grpId="0"/>
      <p:bldP spid="61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38200" y="3581400"/>
            <a:ext cx="9144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4953000"/>
            <a:ext cx="457200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4572000"/>
            <a:ext cx="228600" cy="2286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752600" y="5867400"/>
            <a:ext cx="152400" cy="152400"/>
          </a:xfrm>
          <a:prstGeom prst="ellipse">
            <a:avLst/>
          </a:prstGeom>
          <a:ln w="38100"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Biore-stripes-colorful-cute.jp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68578" y="0"/>
            <a:ext cx="475422" cy="6858000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cxnSp>
        <p:nvCxnSpPr>
          <p:cNvPr id="15" name="Straight Connector 14"/>
          <p:cNvCxnSpPr/>
          <p:nvPr/>
        </p:nvCxnSpPr>
        <p:spPr>
          <a:xfrm rot="5400000">
            <a:off x="-914400" y="1752600"/>
            <a:ext cx="3505200" cy="158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305594" y="5715000"/>
            <a:ext cx="2286794" cy="79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-75406" y="1828006"/>
            <a:ext cx="3657600" cy="158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447800" y="4724400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372394" y="6476206"/>
            <a:ext cx="762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562894" y="5599906"/>
            <a:ext cx="3810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-3275806" y="3428206"/>
            <a:ext cx="6858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66800" y="3810000"/>
            <a:ext cx="533400" cy="533400"/>
          </a:xfrm>
          <a:prstGeom prst="ellipse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/>
          <p:nvPr/>
        </p:nvSpPr>
        <p:spPr>
          <a:xfrm>
            <a:off x="762000" y="5257800"/>
            <a:ext cx="533400" cy="533400"/>
          </a:xfrm>
          <a:prstGeom prst="teardrop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glow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3810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667000" y="457200"/>
            <a:ext cx="5105400" cy="44196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429000" y="1219200"/>
            <a:ext cx="3505200" cy="2819400"/>
          </a:xfrm>
          <a:prstGeom prst="ellipse">
            <a:avLst/>
          </a:prstGeom>
          <a:solidFill>
            <a:schemeClr val="bg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 rot="18540116">
            <a:off x="4635180" y="444179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 </a:t>
            </a:r>
            <a:endParaRPr lang="en-US" sz="4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Oval 38"/>
          <p:cNvSpPr/>
          <p:nvPr/>
        </p:nvSpPr>
        <p:spPr>
          <a:xfrm rot="2397092">
            <a:off x="6759956" y="817022"/>
            <a:ext cx="641228" cy="63971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DB6B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</a:t>
            </a:r>
            <a:endParaRPr lang="en-US" sz="4000" b="1" dirty="0">
              <a:solidFill>
                <a:srgbClr val="DB6B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Oval 39"/>
          <p:cNvSpPr/>
          <p:nvPr/>
        </p:nvSpPr>
        <p:spPr>
          <a:xfrm rot="16609525">
            <a:off x="6397318" y="3986897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895600" y="3200400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Oval 41"/>
          <p:cNvSpPr/>
          <p:nvPr/>
        </p:nvSpPr>
        <p:spPr>
          <a:xfrm rot="3231341">
            <a:off x="2840913" y="1174210"/>
            <a:ext cx="778529" cy="63745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Oval 42"/>
          <p:cNvSpPr/>
          <p:nvPr/>
        </p:nvSpPr>
        <p:spPr>
          <a:xfrm rot="1510015">
            <a:off x="7045169" y="2561974"/>
            <a:ext cx="734261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Oval 43"/>
          <p:cNvSpPr/>
          <p:nvPr/>
        </p:nvSpPr>
        <p:spPr>
          <a:xfrm rot="4912609">
            <a:off x="4617012" y="4083611"/>
            <a:ext cx="6858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32" descr="Bouque_of_pink_rosses.gif"/>
          <p:cNvPicPr>
            <a:picLocks noChangeAspect="1"/>
          </p:cNvPicPr>
          <p:nvPr/>
        </p:nvPicPr>
        <p:blipFill>
          <a:blip r:embed="rId4">
            <a:lum contrast="30000"/>
          </a:blip>
          <a:stretch>
            <a:fillRect/>
          </a:stretch>
        </p:blipFill>
        <p:spPr>
          <a:xfrm>
            <a:off x="4419600" y="1828800"/>
            <a:ext cx="1485900" cy="200025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90800" y="5181600"/>
            <a:ext cx="5410200" cy="1200329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ln>
                  <a:solidFill>
                    <a:srgbClr val="C00000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chemeClr val="bg2"/>
                    </a:gs>
                    <a:gs pos="100000">
                      <a:srgbClr val="C00000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bn-BD" sz="7200" b="1" dirty="0" smtClean="0">
                <a:gradFill flip="none" rotWithShape="1">
                  <a:gsLst>
                    <a:gs pos="0">
                      <a:srgbClr val="00B050"/>
                    </a:gs>
                    <a:gs pos="50000">
                      <a:schemeClr val="bg1"/>
                    </a:gs>
                    <a:gs pos="100000">
                      <a:srgbClr val="C00000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ln>
                  <a:solidFill>
                    <a:srgbClr val="00B050"/>
                  </a:solidFill>
                </a:ln>
                <a:gradFill flip="none" rotWithShape="1">
                  <a:gsLst>
                    <a:gs pos="0">
                      <a:srgbClr val="00B050"/>
                    </a:gs>
                    <a:gs pos="50000">
                      <a:schemeClr val="bg1"/>
                    </a:gs>
                    <a:gs pos="100000">
                      <a:srgbClr val="C00000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 </a:t>
            </a:r>
            <a:r>
              <a:rPr lang="bn-BD" sz="7200" b="1" dirty="0" smtClean="0">
                <a:ln>
                  <a:solidFill>
                    <a:srgbClr val="C00000"/>
                  </a:solidFill>
                </a:ln>
                <a:gradFill flip="none" rotWithShape="1">
                  <a:gsLst>
                    <a:gs pos="0">
                      <a:schemeClr val="bg2"/>
                    </a:gs>
                    <a:gs pos="50000">
                      <a:schemeClr val="bg1"/>
                    </a:gs>
                    <a:gs pos="100000">
                      <a:srgbClr val="C00000"/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 </a:t>
            </a:r>
            <a:endParaRPr lang="en-US" sz="7200" b="1" dirty="0">
              <a:ln>
                <a:solidFill>
                  <a:srgbClr val="C00000"/>
                </a:solidFill>
              </a:ln>
              <a:gradFill flip="none" rotWithShape="1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rgbClr val="C00000"/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590800" y="5181600"/>
            <a:ext cx="5410200" cy="1446550"/>
          </a:xfrm>
          <a:prstGeom prst="rect">
            <a:avLst/>
          </a:prstGeom>
          <a:solidFill>
            <a:schemeClr val="bg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ln w="10541" cmpd="sng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4">
                        <a:lumMod val="60000"/>
                        <a:lumOff val="4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2700000" scaled="1"/>
                  <a:tileRect/>
                </a:gradFill>
                <a:latin typeface="NikoshBAN" pitchFamily="2" charset="0"/>
                <a:cs typeface="NikoshBAN" pitchFamily="2" charset="0"/>
              </a:rPr>
              <a:t>খোদাহাফেজ</a:t>
            </a:r>
            <a:r>
              <a:rPr lang="bn-BD" sz="8800" b="1" dirty="0" smtClean="0">
                <a:gradFill flip="none" rotWithShape="1"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4">
                        <a:lumMod val="60000"/>
                        <a:lumOff val="4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gradFill flip="none" rotWithShape="1"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4">
                      <a:lumMod val="60000"/>
                      <a:lumOff val="4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667000" y="152400"/>
            <a:ext cx="5257800" cy="472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 descr="balloons-colourful-rise-animated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1524000"/>
            <a:ext cx="731520" cy="2194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54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8" grpId="0" animBg="1"/>
      <p:bldP spid="43" grpId="0" animBg="1"/>
      <p:bldP spid="44" grpId="0" animBg="1"/>
      <p:bldP spid="37" grpId="0" animBg="1"/>
      <p:bldP spid="37" grpId="1" animBg="1"/>
      <p:bldP spid="45" grpId="0" animBg="1"/>
      <p:bldP spid="2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2046</TotalTime>
  <Words>403</Words>
  <Application>Microsoft Office PowerPoint</Application>
  <PresentationFormat>On-screen Show (4:3)</PresentationFormat>
  <Paragraphs>208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momo</dc:creator>
  <cp:lastModifiedBy>Trade Park</cp:lastModifiedBy>
  <cp:revision>280</cp:revision>
  <dcterms:created xsi:type="dcterms:W3CDTF">2006-08-16T00:00:00Z</dcterms:created>
  <dcterms:modified xsi:type="dcterms:W3CDTF">2013-09-20T08:04:03Z</dcterms:modified>
</cp:coreProperties>
</file>