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63" r:id="rId2"/>
    <p:sldId id="259" r:id="rId3"/>
    <p:sldId id="264" r:id="rId4"/>
    <p:sldId id="260" r:id="rId5"/>
    <p:sldId id="256" r:id="rId6"/>
    <p:sldId id="261" r:id="rId7"/>
    <p:sldId id="262" r:id="rId8"/>
    <p:sldId id="258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77" d="100"/>
          <a:sy n="77" d="100"/>
        </p:scale>
        <p:origin x="-306" y="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36EBDE-571C-47A6-B028-6ECEEE996DF7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33483-73E0-4300-B2DA-4AD163E3B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47BAE-2CF3-4F29-BFE8-1F85D44168E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onlight title.png"/>
          <p:cNvPicPr>
            <a:picLocks noChangeAspect="1"/>
          </p:cNvPicPr>
          <p:nvPr/>
        </p:nvPicPr>
        <p:blipFill>
          <a:blip r:embed="rId2"/>
          <a:srcRect l="6765" r="4151" b="4117"/>
          <a:stretch>
            <a:fillRect/>
          </a:stretch>
        </p:blipFill>
        <p:spPr>
          <a:xfrm>
            <a:off x="0" y="0"/>
            <a:ext cx="9144000" cy="6859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52600"/>
            <a:ext cx="5410200" cy="1801906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gradFill>
                  <a:gsLst>
                    <a:gs pos="0">
                      <a:schemeClr val="bg1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2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733800"/>
            <a:ext cx="4724400" cy="1676400"/>
          </a:xfrm>
        </p:spPr>
        <p:txBody>
          <a:bodyPr>
            <a:normAutofit/>
          </a:bodyPr>
          <a:lstStyle>
            <a:lvl1pPr marL="0" indent="0" algn="l">
              <a:buNone/>
              <a:defRPr sz="2200" kern="1200">
                <a:gradFill>
                  <a:gsLst>
                    <a:gs pos="0">
                      <a:schemeClr val="bg1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0" y="6347908"/>
            <a:ext cx="2133600" cy="182880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A875BC59-97E8-4F19-8F27-D14E5CA306A0}" type="datetime1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0" y="6544234"/>
            <a:ext cx="2895600" cy="182880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511960"/>
            <a:ext cx="1066800" cy="21515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4B04-2F05-42F5-BEC3-A0C687D20C63}" type="datetime1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onlight section.png"/>
          <p:cNvPicPr>
            <a:picLocks noChangeAspect="1"/>
          </p:cNvPicPr>
          <p:nvPr/>
        </p:nvPicPr>
        <p:blipFill>
          <a:blip r:embed="rId2"/>
          <a:srcRect l="6389" r="4959" b="27051"/>
          <a:stretch>
            <a:fillRect/>
          </a:stretch>
        </p:blipFill>
        <p:spPr>
          <a:xfrm>
            <a:off x="0" y="0"/>
            <a:ext cx="9144000" cy="68587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38400"/>
            <a:ext cx="7772400" cy="1362075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gradFill>
                  <a:gsLst>
                    <a:gs pos="0">
                      <a:schemeClr val="bg1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2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86200"/>
            <a:ext cx="7772400" cy="941294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000" kern="1200">
                <a:gradFill>
                  <a:gsLst>
                    <a:gs pos="0">
                      <a:schemeClr val="bg1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52D13-91D6-46F2-8792-E06A0D3C2D49}" type="datetime1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oonlight - two content.png"/>
          <p:cNvPicPr>
            <a:picLocks noChangeAspect="1"/>
          </p:cNvPicPr>
          <p:nvPr/>
        </p:nvPicPr>
        <p:blipFill>
          <a:blip r:embed="rId2"/>
          <a:srcRect l="2281" t="1035" r="4562"/>
          <a:stretch>
            <a:fillRect/>
          </a:stretch>
        </p:blipFill>
        <p:spPr>
          <a:xfrm>
            <a:off x="0" y="0"/>
            <a:ext cx="9144000" cy="6854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92162"/>
            <a:ext cx="6019799" cy="8080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6438" y="2003425"/>
            <a:ext cx="2971800" cy="383222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003425"/>
            <a:ext cx="2971800" cy="38322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9DCD0-46AE-4CBB-BC33-0345C602AF4F}" type="datetime1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oonlight - two content.png"/>
          <p:cNvPicPr>
            <a:picLocks noChangeAspect="1"/>
          </p:cNvPicPr>
          <p:nvPr/>
        </p:nvPicPr>
        <p:blipFill>
          <a:blip r:embed="rId2"/>
          <a:srcRect l="2281" t="1035" r="4562"/>
          <a:stretch>
            <a:fillRect/>
          </a:stretch>
        </p:blipFill>
        <p:spPr>
          <a:xfrm>
            <a:off x="0" y="0"/>
            <a:ext cx="9144000" cy="6854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92162"/>
            <a:ext cx="6019799" cy="8080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700960"/>
            <a:ext cx="2971800" cy="7508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2541494"/>
            <a:ext cx="2971800" cy="329415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199" y="1700960"/>
            <a:ext cx="2971800" cy="7508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541494"/>
            <a:ext cx="2971800" cy="329415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AB91-0BF7-45A1-9380-19078E5FBA8E}" type="datetime1">
              <a:rPr lang="en-US" smtClean="0"/>
              <a:t>9/22/2013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0C57-8D85-4041-A6FA-74E7DAF214E7}" type="datetime1">
              <a:rPr lang="en-US" smtClean="0"/>
              <a:t>9/22/2013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DBCBB-76B6-40DE-87F7-53EE03739FDE}" type="datetime1">
              <a:rPr lang="en-US" smtClean="0"/>
              <a:t>9/22/2013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onlight - two content.png"/>
          <p:cNvPicPr>
            <a:picLocks noChangeAspect="1"/>
          </p:cNvPicPr>
          <p:nvPr/>
        </p:nvPicPr>
        <p:blipFill>
          <a:blip r:embed="rId2"/>
          <a:srcRect l="2281" t="1035" r="4562"/>
          <a:stretch>
            <a:fillRect/>
          </a:stretch>
        </p:blipFill>
        <p:spPr>
          <a:xfrm>
            <a:off x="0" y="0"/>
            <a:ext cx="9144000" cy="6854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033272"/>
            <a:ext cx="1298448" cy="2624328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371600"/>
            <a:ext cx="4953000" cy="3886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27248" y="5486400"/>
            <a:ext cx="4498848" cy="7589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024EA-7E24-4814-B4B1-1BBAA16F8405}" type="datetime1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onlight - two content.png"/>
          <p:cNvPicPr>
            <a:picLocks noChangeAspect="1"/>
          </p:cNvPicPr>
          <p:nvPr/>
        </p:nvPicPr>
        <p:blipFill>
          <a:blip r:embed="rId2"/>
          <a:srcRect l="2281" t="1035" r="4562"/>
          <a:stretch>
            <a:fillRect/>
          </a:stretch>
        </p:blipFill>
        <p:spPr>
          <a:xfrm>
            <a:off x="0" y="0"/>
            <a:ext cx="9144000" cy="6854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33462"/>
            <a:ext cx="1295400" cy="2624138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05000" y="914400"/>
            <a:ext cx="5486400" cy="4495800"/>
          </a:xfrm>
          <a:prstGeom prst="ellipse">
            <a:avLst/>
          </a:prstGeom>
          <a:effectLst>
            <a:innerShdw blurRad="254000">
              <a:schemeClr val="tx1"/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24200" y="5486400"/>
            <a:ext cx="4495800" cy="76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53587-8F77-4DD6-83DD-9E1AF2134C3F}" type="datetime1">
              <a:rPr lang="en-US" smtClean="0"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6438" y="1981201"/>
            <a:ext cx="5325315" cy="3841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9B1A-8F7A-419E-9306-B415E6E110AA}" type="datetime1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793751"/>
            <a:ext cx="1371600" cy="5041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6438" y="793751"/>
            <a:ext cx="4500562" cy="5041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B3648-D20E-4662-AE2B-C2818772EF57}" type="datetime1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moonlight master 2.png"/>
          <p:cNvPicPr>
            <a:picLocks noChangeAspect="1"/>
          </p:cNvPicPr>
          <p:nvPr/>
        </p:nvPicPr>
        <p:blipFill>
          <a:blip r:embed="rId13"/>
          <a:srcRect l="2391" t="1099" r="198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1201" y="792162"/>
            <a:ext cx="5311562" cy="808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1981201"/>
            <a:ext cx="5015753" cy="3841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47908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A50F76B3-60EA-46A6-A035-9712F8E2DE8E}" type="datetime1">
              <a:rPr lang="en-US" smtClean="0"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544234"/>
            <a:ext cx="2895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033246"/>
            <a:ext cx="1066800" cy="215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bg2"/>
                </a:solidFill>
              </a:defRPr>
            </a:lvl1pPr>
          </a:lstStyle>
          <a:p>
            <a:fld id="{67D3CA43-78AA-43D3-887F-23C8A6F6E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effectLst>
            <a:reflection blurRad="6350" stA="55000" endA="300" endPos="2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200"/>
        </a:spcBef>
        <a:buClr>
          <a:schemeClr val="bg2"/>
        </a:buClr>
        <a:buFontTx/>
        <a:buBlip>
          <a:blip r:embed="rId14"/>
        </a:buBlip>
        <a:defRPr sz="22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1200"/>
        </a:spcBef>
        <a:buFontTx/>
        <a:buBlip>
          <a:blip r:embed="rId15"/>
        </a:buBlip>
        <a:defRPr sz="20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1200"/>
        </a:spcBef>
        <a:buFontTx/>
        <a:buBlip>
          <a:blip r:embed="rId15"/>
        </a:buBlip>
        <a:defRPr sz="20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1200"/>
        </a:spcBef>
        <a:buFontTx/>
        <a:buBlip>
          <a:blip r:embed="rId15"/>
        </a:buBlip>
        <a:defRPr sz="20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1200"/>
        </a:spcBef>
        <a:buFontTx/>
        <a:buBlip>
          <a:blip r:embed="rId15"/>
        </a:buBlip>
        <a:defRPr sz="20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spcBef>
          <a:spcPts val="1200"/>
        </a:spcBef>
        <a:buClrTx/>
        <a:buFont typeface="Arial" pitchFamily="34" charset="0"/>
        <a:buChar char="•"/>
        <a:defRPr sz="18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spcBef>
          <a:spcPts val="1200"/>
        </a:spcBef>
        <a:buClrTx/>
        <a:buFont typeface="Arial" pitchFamily="34" charset="0"/>
        <a:buChar char="•"/>
        <a:defRPr sz="18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spcBef>
          <a:spcPts val="1200"/>
        </a:spcBef>
        <a:buClrTx/>
        <a:buFont typeface="Arial" pitchFamily="34" charset="0"/>
        <a:buChar char="•"/>
        <a:defRPr sz="1800" kern="1200" baseline="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ts val="1200"/>
        </a:spcBef>
        <a:buClrTx/>
        <a:buFont typeface="Arial" pitchFamily="34" charset="0"/>
        <a:buChar char="•"/>
        <a:defRPr sz="1800" kern="1200" baseline="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425450"/>
            <a:ext cx="3008313" cy="793750"/>
          </a:xfrm>
        </p:spPr>
        <p:txBody>
          <a:bodyPr/>
          <a:lstStyle/>
          <a:p>
            <a:pPr algn="ctr">
              <a:defRPr/>
            </a:pPr>
            <a:r>
              <a:rPr lang="bn-BD" sz="4400" u="wavyDbl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u="wavyDbl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143000"/>
            <a:ext cx="3505200" cy="49831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bn-IN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উ‍ৎপল বিশ্বাস</a:t>
            </a:r>
            <a:r>
              <a:rPr lang="en-US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শরীরচর্চা</a:t>
            </a:r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</a:t>
            </a:r>
            <a:b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0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লখাইডাংগা মাধ্যমিক বিদ্যালয়</a:t>
            </a:r>
            <a:r>
              <a:rPr lang="bn-BD" sz="40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0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মণিরামপুর, যশোর</a:t>
            </a:r>
            <a:r>
              <a:rPr lang="bn-BD" sz="20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000" dirty="0" smtClean="0">
              <a:solidFill>
                <a:srgbClr val="660033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bn-BD" sz="2000" b="1" dirty="0" smtClean="0">
              <a:solidFill>
                <a:srgbClr val="660033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24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9ম-১০ম</a:t>
            </a:r>
            <a:r>
              <a:rPr lang="bn-BD" sz="24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শ্রেণী</a:t>
            </a:r>
          </a:p>
          <a:p>
            <a:pPr>
              <a:defRPr/>
            </a:pP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20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ভূগোল</a:t>
            </a:r>
            <a:endParaRPr lang="bn-BD" sz="2400" b="1" dirty="0" smtClean="0">
              <a:solidFill>
                <a:srgbClr val="660033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400" dirty="0" err="1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bn-BD" sz="2400" dirty="0" smtClean="0">
              <a:solidFill>
                <a:srgbClr val="660033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22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/০</a:t>
            </a:r>
            <a:r>
              <a:rPr lang="en-US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9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/১</a:t>
            </a:r>
            <a:r>
              <a:rPr lang="en-US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3 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ইং</a:t>
            </a:r>
            <a:endParaRPr lang="bn-BD" sz="2400" dirty="0" smtClean="0">
              <a:solidFill>
                <a:srgbClr val="660033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240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sz="240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মিঃ</a:t>
            </a:r>
          </a:p>
        </p:txBody>
      </p:sp>
      <p:pic>
        <p:nvPicPr>
          <p:cNvPr id="52227" name="Content Placeholder 5" descr="Maa T.com_panjia (15).gif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0" y="1981200"/>
            <a:ext cx="4010025" cy="40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14800" y="381000"/>
            <a:ext cx="4648200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8000" b="1" u="dotted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b="1" u="dotted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87E16-A6E0-40DC-AC6C-29CA752F7BED}" type="datetime1">
              <a:rPr lang="en-US" smtClean="0"/>
              <a:t>9/22/2013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আচরণিক উদ্দেশ্য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581400"/>
          </a:xfrm>
        </p:spPr>
        <p:txBody>
          <a:bodyPr>
            <a:norm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সমভূমি কী জানতে পারবে।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সমভূমির প্রকারভেদ করতে পারবে।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বিভিন্ন প্রকার সমভুমি কিভাবে তৈরী হয় ব্যাখ্যা করতে পারবে।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6D96A-985F-47D7-92B3-84B2A9458D49}" type="datetime1">
              <a:rPr lang="en-US" smtClean="0"/>
              <a:t>9/22/2013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3" name="Picture 1" descr="C:\Users\UTPAL\Desktop\Class+2+land+in+the+foreground+with+Class+8+land+(Warrumbungles)+in+the+background (Small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6858000" cy="4591130"/>
          </a:xfrm>
          <a:prstGeom prst="rect">
            <a:avLst/>
          </a:prstGeom>
          <a:noFill/>
        </p:spPr>
      </p:pic>
      <p:pic>
        <p:nvPicPr>
          <p:cNvPr id="3074" name="Picture 2" descr="C:\Users\UTPAL\Desktop\cows22-600x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219199"/>
            <a:ext cx="7076338" cy="4729353"/>
          </a:xfrm>
          <a:prstGeom prst="rect">
            <a:avLst/>
          </a:prstGeom>
          <a:noFill/>
        </p:spPr>
      </p:pic>
      <p:pic>
        <p:nvPicPr>
          <p:cNvPr id="3075" name="Picture 3" descr="C:\Users\UTPAL\Desktop\651813_0_origin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762000"/>
            <a:ext cx="7239000" cy="542925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2001-EBCB-4E79-8463-ADB2D92A322B}" type="datetime1">
              <a:rPr lang="en-US" smtClean="0"/>
              <a:t>9/22/2013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828800"/>
          </a:xfrm>
        </p:spPr>
        <p:txBody>
          <a:bodyPr>
            <a:noAutofit/>
          </a:bodyPr>
          <a:lstStyle/>
          <a:p>
            <a:pPr algn="ctr"/>
            <a:r>
              <a:rPr lang="bn-BD" sz="8800" b="1" dirty="0" smtClean="0">
                <a:latin typeface="NikoshBAN" pitchFamily="2" charset="0"/>
                <a:cs typeface="NikoshBAN" pitchFamily="2" charset="0"/>
              </a:rPr>
              <a:t>সমভূমি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D5F2-D805-4E46-941F-26D391FA33AD}" type="datetime1">
              <a:rPr lang="en-US" smtClean="0"/>
              <a:t>9/22/2013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792162"/>
            <a:ext cx="8001000" cy="808038"/>
          </a:xfrm>
        </p:spPr>
        <p:txBody>
          <a:bodyPr>
            <a:no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ভিডিও চিত্রটি ভাল করে লক্ষ্য কর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819400" y="2209800"/>
          <a:ext cx="2971800" cy="2321719"/>
        </p:xfrm>
        <a:graphic>
          <a:graphicData uri="http://schemas.openxmlformats.org/presentationml/2006/ole">
            <p:oleObj spid="_x0000_s1027" name="Packager Shell Object" showAsIcon="1" r:id="rId3" imgW="914400" imgH="714240" progId="Package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70847-BE50-4009-9F6E-70BF431F72A8}" type="datetime1">
              <a:rPr lang="en-US" smtClean="0"/>
              <a:t>9/22/2013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3581400" cy="1143000"/>
          </a:xfrm>
        </p:spPr>
        <p:txBody>
          <a:bodyPr>
            <a:norm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657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 ভিত্তিক বিভিন্ন প্রকার সমভূমির বর্ণনা দাও।</a:t>
            </a:r>
          </a:p>
          <a:p>
            <a:pPr algn="just"/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‌‌‌‌‌‌‌‘শাপলা’ দলঃ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উপকূলীয় সমভূমি ও প্লাবন সমভূমি</a:t>
            </a:r>
          </a:p>
          <a:p>
            <a:pPr algn="just"/>
            <a:r>
              <a:rPr lang="bn-BD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‘জবা’ দলঃ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বদ্বীপ সমভূমি ও হিমবাহ সমভূমি</a:t>
            </a:r>
          </a:p>
          <a:p>
            <a:pPr algn="just"/>
            <a:r>
              <a:rPr lang="bn-BD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‘গোলাপ’ দলঃ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লোয়েস সমভুমি, লাভা সমভুমি ও ক্ষয়জাত সমভুমি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2DDC-D0AB-4E23-BDBC-189686FA9898}" type="datetime1">
              <a:rPr lang="en-US" smtClean="0"/>
              <a:t>9/22/2013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381000"/>
            <a:ext cx="2667000" cy="1143000"/>
          </a:xfrm>
        </p:spPr>
        <p:txBody>
          <a:bodyPr>
            <a:norm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3840163"/>
          </a:xfrm>
        </p:spPr>
        <p:txBody>
          <a:bodyPr>
            <a:no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লোয়েস সমভূমি কী?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হিমবাহ সমভূমি বলতে কী বোঝ?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কোন সমভূমি ব এর মতো?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লাভা কী? এর মাধ্যমে কোন সমভুমি সৃষ্টি হয়?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ক্ষয়জাত সমভুমির ১ টি উদাহরণ দাও।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B7009-5A98-4C9A-B07A-E013620399EE}" type="datetime1">
              <a:rPr lang="en-US" smtClean="0"/>
              <a:t>9/22/2013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1"/>
            <a:ext cx="7543800" cy="4267199"/>
          </a:xfrm>
        </p:spPr>
        <p:txBody>
          <a:bodyPr>
            <a:no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সমভূমি কাকে বলে?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সমভুমির প্রকারভেদ লিখ।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যেকোন ৩টি সমভূমির বর্ণনা দাও।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তোমার মতে কী কী কারণে সমভূমি সৃষ্টি হতে পারে?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938C9-8742-485D-935D-5A4C47E395DC}" type="datetime1">
              <a:rPr lang="en-US" smtClean="0"/>
              <a:t>9/22/2013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724400"/>
            <a:ext cx="822960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tea-cup-small-thum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400" y="609600"/>
            <a:ext cx="5310188" cy="398264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CA43-78AA-43D3-887F-23C8A6F6E43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B1A5B-ABDA-4C57-8099-4CF2BAA7DD2B}" type="datetime1">
              <a:rPr lang="en-US" smtClean="0"/>
              <a:t>9/22/2013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onlight">
  <a:themeElements>
    <a:clrScheme name="Moonlight">
      <a:dk1>
        <a:srgbClr val="595959"/>
      </a:dk1>
      <a:lt1>
        <a:srgbClr val="FFFFFF"/>
      </a:lt1>
      <a:dk2>
        <a:srgbClr val="2AB7FF"/>
      </a:dk2>
      <a:lt2>
        <a:srgbClr val="DBE5F1"/>
      </a:lt2>
      <a:accent1>
        <a:srgbClr val="20378C"/>
      </a:accent1>
      <a:accent2>
        <a:srgbClr val="A20000"/>
      </a:accent2>
      <a:accent3>
        <a:srgbClr val="534088"/>
      </a:accent3>
      <a:accent4>
        <a:srgbClr val="2D9123"/>
      </a:accent4>
      <a:accent5>
        <a:srgbClr val="7E2C80"/>
      </a:accent5>
      <a:accent6>
        <a:srgbClr val="4A4EC5"/>
      </a:accent6>
      <a:hlink>
        <a:srgbClr val="BBECFF"/>
      </a:hlink>
      <a:folHlink>
        <a:srgbClr val="DDDDDD"/>
      </a:folHlink>
    </a:clrScheme>
    <a:fontScheme name="Moonlight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onlight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50000"/>
              </a:schemeClr>
            </a:gs>
            <a:gs pos="35000">
              <a:schemeClr val="phClr">
                <a:tint val="80000"/>
                <a:satMod val="200000"/>
              </a:schemeClr>
            </a:gs>
            <a:gs pos="100000">
              <a:schemeClr val="phClr">
                <a:tint val="75000"/>
                <a:satMod val="250000"/>
              </a:schemeClr>
            </a:gs>
          </a:gsLst>
          <a:path path="rect">
            <a:fillToRect l="100000" t="100000"/>
          </a:path>
        </a:gradFill>
        <a:gradFill rotWithShape="1">
          <a:gsLst>
            <a:gs pos="0">
              <a:schemeClr val="phClr">
                <a:shade val="60000"/>
                <a:satMod val="150000"/>
              </a:schemeClr>
            </a:gs>
            <a:gs pos="80000">
              <a:schemeClr val="phClr">
                <a:shade val="100000"/>
                <a:satMod val="130000"/>
              </a:schemeClr>
            </a:gs>
            <a:gs pos="100000">
              <a:schemeClr val="phClr">
                <a:tint val="9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6350" cap="flat" cmpd="sng" algn="ctr">
          <a:solidFill>
            <a:schemeClr val="phClr">
              <a:shade val="95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atMod val="110000"/>
            </a:schemeClr>
          </a:solidFill>
          <a:prstDash val="solid"/>
        </a:ln>
        <a:ln w="25400" cap="flat" cmpd="sng" algn="ctr">
          <a:solidFill>
            <a:schemeClr val="phClr">
              <a:shade val="90000"/>
              <a:satMod val="115000"/>
            </a:schemeClr>
          </a:solidFill>
          <a:prstDash val="solid"/>
        </a:ln>
      </a:lnStyleLst>
      <a:effectStyleLst>
        <a:effectStyle>
          <a:effectLst>
            <a:outerShdw blurRad="50800" dist="25400" dir="5400000" sx="101000" sy="101000" algn="ctr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4200000"/>
            </a:lightRig>
          </a:scene3d>
          <a:sp3d>
            <a:bevelT w="25400" h="12700" prst="softRound"/>
          </a:sp3d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  <a:softEdge rad="3175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lumMod val="90000"/>
              </a:schemeClr>
            </a:gs>
            <a:gs pos="30000">
              <a:schemeClr val="phClr">
                <a:lumMod val="75000"/>
              </a:schemeClr>
            </a:gs>
            <a:gs pos="100000">
              <a:schemeClr val="phClr">
                <a:lumMod val="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lumMod val="90000"/>
              </a:schemeClr>
            </a:gs>
            <a:gs pos="30000">
              <a:schemeClr val="phClr">
                <a:lumMod val="75000"/>
              </a:schemeClr>
            </a:gs>
            <a:gs pos="100000">
              <a:schemeClr val="phClr">
                <a:lumMod val="10000"/>
              </a:schemeClr>
            </a:gs>
          </a:gsLst>
          <a:path path="rect">
            <a:fillToRect l="100000" t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Moonlight</Template>
  <TotalTime>81</TotalTime>
  <Words>152</Words>
  <Application>Microsoft Office PowerPoint</Application>
  <PresentationFormat>On-screen Show (4:3)</PresentationFormat>
  <Paragraphs>51</Paragraphs>
  <Slides>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Moonlight</vt:lpstr>
      <vt:lpstr>Packager Shell Object</vt:lpstr>
      <vt:lpstr>পরিচিতি</vt:lpstr>
      <vt:lpstr>আচরণিক উদ্দেশ্য</vt:lpstr>
      <vt:lpstr>Slide 3</vt:lpstr>
      <vt:lpstr>সমভূমি</vt:lpstr>
      <vt:lpstr>ভিডিও চিত্রটি ভাল করে লক্ষ্য কর</vt:lpstr>
      <vt:lpstr>দলীয় কাজ</vt:lpstr>
      <vt:lpstr>মূল্যায়ন</vt:lpstr>
      <vt:lpstr>বাড়ির কাজ</vt:lpstr>
      <vt:lpstr>ধন্যবাদ</vt:lpstr>
    </vt:vector>
  </TitlesOfParts>
  <Company>COMPUTER'S PATHOLOGY @ UTTARA HM PLAZA SHOP # 35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ভিডিও চিত্রটি ভাল করে লক্ষ্য কর</dc:title>
  <dc:creator>SSA. SAZIB # 01671417741 # 01816746474</dc:creator>
  <cp:lastModifiedBy>UTPAL</cp:lastModifiedBy>
  <cp:revision>32</cp:revision>
  <dcterms:created xsi:type="dcterms:W3CDTF">2012-03-24T07:06:31Z</dcterms:created>
  <dcterms:modified xsi:type="dcterms:W3CDTF">2013-09-22T09:05:02Z</dcterms:modified>
</cp:coreProperties>
</file>