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sldIdLst>
    <p:sldId id="256" r:id="rId13"/>
    <p:sldId id="257" r:id="rId14"/>
    <p:sldId id="258" r:id="rId15"/>
    <p:sldId id="282" r:id="rId16"/>
    <p:sldId id="263" r:id="rId17"/>
    <p:sldId id="275" r:id="rId18"/>
    <p:sldId id="265" r:id="rId19"/>
    <p:sldId id="267" r:id="rId20"/>
    <p:sldId id="259" r:id="rId21"/>
    <p:sldId id="260" r:id="rId22"/>
    <p:sldId id="283" r:id="rId23"/>
    <p:sldId id="285" r:id="rId24"/>
    <p:sldId id="284" r:id="rId25"/>
    <p:sldId id="286" r:id="rId26"/>
    <p:sldId id="270" r:id="rId27"/>
    <p:sldId id="281" r:id="rId28"/>
    <p:sldId id="268" r:id="rId29"/>
    <p:sldId id="278" r:id="rId30"/>
    <p:sldId id="279" r:id="rId31"/>
    <p:sldId id="272" r:id="rId32"/>
    <p:sldId id="274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9E1-AE24-4046-9059-D1D679E06843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4D-4F74-45EC-9C1F-3783F21C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9E1-AE24-4046-9059-D1D679E06843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4D-4F74-45EC-9C1F-3783F21C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508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419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468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266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770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214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367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20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757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982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2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9E1-AE24-4046-9059-D1D679E06843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4D-4F74-45EC-9C1F-3783F21C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795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793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219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495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225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518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754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507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182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712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49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068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786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849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266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642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891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171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101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752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678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86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569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211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526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47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08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6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44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38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3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9E1-AE24-4046-9059-D1D679E06843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4D-4F74-45EC-9C1F-3783F21C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22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82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57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22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12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26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76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20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3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43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2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9E1-AE24-4046-9059-D1D679E06843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4D-4F74-45EC-9C1F-3783F21C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45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93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20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2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50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38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15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97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12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75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0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9E1-AE24-4046-9059-D1D679E06843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4D-4F74-45EC-9C1F-3783F21C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33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80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64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17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91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73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97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90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15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64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2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9E1-AE24-4046-9059-D1D679E06843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4D-4F74-45EC-9C1F-3783F21C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55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91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42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161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577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81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70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028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65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986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3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9E1-AE24-4046-9059-D1D679E06843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4D-4F74-45EC-9C1F-3783F21C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449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671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59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626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269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507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615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763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87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5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9E1-AE24-4046-9059-D1D679E06843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4D-4F74-45EC-9C1F-3783F21C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779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280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112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624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525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206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734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43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53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49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4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9E1-AE24-4046-9059-D1D679E06843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4D-4F74-45EC-9C1F-3783F21C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61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546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587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132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950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096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591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317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517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4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9E1-AE24-4046-9059-D1D679E06843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4D-4F74-45EC-9C1F-3783F21C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934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751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83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74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304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774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719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288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810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134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6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F49E1-AE24-4046-9059-D1D679E06843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AD4D-4F74-45EC-9C1F-3783F21C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3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0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4124-ECB9-47AF-9DE4-27801F16D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6FA8A-D194-4664-8DA0-98AC05150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5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7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1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4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9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0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istrator\Desktop\narsary\gol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-457200"/>
            <a:ext cx="8305800" cy="5181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90500" y="4876800"/>
            <a:ext cx="8839200" cy="186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স্বাগতম</a:t>
            </a:r>
            <a:endParaRPr lang="en-US" sz="11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5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127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 সম্পর্কে বলতে পারবে।</a:t>
            </a:r>
            <a:endParaRPr lang="bn-BD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0"/>
            <a:ext cx="7391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জীবের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বৈশিষ্ট্যগুলো বর্নণা করতে পারবে।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410200"/>
            <a:ext cx="7620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প্রাণির পার্থক্য ব্যাখ্যা করতে পারবে।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622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solidFill>
                  <a:srgbClr val="00B0F0"/>
                </a:solidFill>
              </a:rPr>
              <a:t>জীবঃ-যাহাদের জীবন আছে তাদেরকে জীব বলে। যেমনঃ-পাখি় মুরগী গাছ মাছ ইত্যাদি।</a:t>
            </a:r>
            <a:r>
              <a:rPr lang="bn-BD" sz="6000" dirty="0" smtClean="0"/>
              <a:t>   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2667000" y="762000"/>
            <a:ext cx="4495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জীবের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-Up Arrow 4"/>
          <p:cNvSpPr/>
          <p:nvPr/>
        </p:nvSpPr>
        <p:spPr>
          <a:xfrm>
            <a:off x="540327" y="1828800"/>
            <a:ext cx="7848600" cy="43434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31" name="Picture 7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1289304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2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62952 0.0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951 0.0125 C 0.62795 0.00185 0.6217 -0.03195 0.61597 -0.04005 C 0.61094 -0.03912 0.59427 -0.04051 0.60382 -0.02778 C 0.60052 -0.02477 0.59879 -0.02269 0.59479 -0.02176 C 0.58767 -0.02014 0.57344 -0.01783 0.57344 -0.01783 C 0.53073 -0.01875 0.50122 -0.01922 0.46285 -0.02593 C 0.41771 -0.0338 0.46632 -0.02686 0.43264 -0.03195 C 0.42361 -0.03334 0.40538 -0.03588 0.40538 -0.03588 C 0.37257 -0.04699 0.3974 -0.03982 0.32951 -0.0419 C 0.32552 -0.06482 0.33177 -0.03727 0.32344 -0.05417 C 0.32101 -0.05926 0.31979 -0.07223 0.31736 -0.07848 C 0.31319 -0.08959 0.30885 -0.10232 0.30382 -0.11274 C 0.30365 -0.13959 0.31372 -0.31065 0.28715 -0.36922 C 0.28594 -0.37547 0.2809 -0.40903 0.28264 -0.41181 C 0.2849 -0.41574 0.28872 -0.39954 0.28872 -0.39954 C 0.29132 -0.38843 0.28854 -0.39352 0.30226 -0.39352 L 0.30069 -0.37338 L 0.28715 -0.33889 L 0.28264 -0.31065 " pathEditMode="relative" ptsTypes="fffffffffffffffAAAA">
                                      <p:cBhvr>
                                        <p:cTn id="1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7709" y="2209800"/>
            <a:ext cx="9448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srgbClr val="7030A0"/>
                </a:solidFill>
              </a:rPr>
              <a:t>জড়ঃ-যাহাদের জীবন  </a:t>
            </a:r>
            <a:r>
              <a:rPr lang="bn-BD" sz="4400" dirty="0" smtClean="0">
                <a:solidFill>
                  <a:srgbClr val="7030A0"/>
                </a:solidFill>
              </a:rPr>
              <a:t>তাদেরকে </a:t>
            </a:r>
            <a:r>
              <a:rPr lang="bn-BD" sz="4400" dirty="0">
                <a:solidFill>
                  <a:srgbClr val="7030A0"/>
                </a:solidFill>
              </a:rPr>
              <a:t>জীব বলে। উদাহরনঃ-খাতা কলম চেয়ার টেবিল ইত্যাদি।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685800"/>
            <a:ext cx="6858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জড়ের সংজ্ঞা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04285" y="2590800"/>
            <a:ext cx="2286000" cy="2057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</a:rPr>
              <a:t>সূর্য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262005" y="1143000"/>
            <a:ext cx="1181100" cy="11430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পৃথিবী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99735" y="384464"/>
            <a:ext cx="59055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0" dirty="0" smtClean="0">
                <a:solidFill>
                  <a:prstClr val="white"/>
                </a:solidFill>
              </a:rPr>
              <a:t>চন্দ্র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2 -0.04444 C 0.09549 -0.04444 0.21667 0.10695 0.21667 0.29398 C 0.21667 0.48102 0.09549 0.6331 -0.05312 0.6331 C -0.20208 0.6331 -0.32291 0.48102 -0.32291 0.29398 C -0.32291 0.10695 -0.20208 -0.04444 -0.05312 -0.04444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01713 C 0.0283 -0.01713 0.08455 0.0449 0.08455 0.12176 C 0.08455 0.19838 0.0283 0.26065 -0.04045 0.26065 C -0.10955 0.26065 -0.16545 0.19838 -0.16545 0.12176 C -0.16545 0.0449 -0.10955 -0.01713 -0.04045 -0.01713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629400" cy="944562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জীবের বৈশিষ্ট্য: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087463"/>
            <a:ext cx="7467600" cy="47705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 আছে।</a:t>
            </a:r>
          </a:p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চলাফেরা করতে পারে।</a:t>
            </a:r>
          </a:p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79646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অনুভূতি আছে।</a:t>
            </a:r>
          </a:p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9BBB59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দেহের বৃদ্ধি ঘটে।</a:t>
            </a:r>
          </a:p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বংশ বৃদ্ধি করে।</a:t>
            </a:r>
          </a:p>
          <a:p>
            <a:endParaRPr lang="bn-BD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10400" cy="944562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জড়ের বৈশিষ্ট্য: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087463"/>
            <a:ext cx="7467600" cy="47705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 আছে নাই। </a:t>
            </a:r>
          </a:p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মুক্ত ভাবে চলাফেরা করতে পারে না।</a:t>
            </a:r>
            <a:endParaRPr lang="bn-BD" sz="4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79646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অনুভূতি আছে নেই।</a:t>
            </a:r>
          </a:p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9BBB59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দেহের বৃদ্ধি ঘটে না ।</a:t>
            </a:r>
          </a:p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বংশ বৃদ্ধি করে না।</a:t>
            </a:r>
          </a:p>
          <a:p>
            <a:endParaRPr lang="bn-BD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533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জীব পার্থক্য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জড়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 দেহ প্রটোপ্লাজম দিয়ে গঠিত।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অনুভূতি আছে।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 খাদ্য গ্রহণ করে।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 আপন শক্তি বলে চলাফেরা করে।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জীবের প্রজনন ক্ষমতা আছে।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জড় দেহ প্রটোপ্লাজম নেই।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জড় অনুভূতি আছে নেই।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জড় খাদ্য গ্রহণ করে না।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জড় চলাফেরা করতে পারে না।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জীবের প্রজনন ক্ষমতা নেই।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2514600"/>
            <a:ext cx="7620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প্রথম দল – জীবের বৈশিষ্ট্য লিখ ৩ টি।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33400" y="685800"/>
            <a:ext cx="8001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dirty="0" smtClean="0">
                <a:solidFill>
                  <a:srgbClr val="C00000"/>
                </a:solidFill>
              </a:rPr>
              <a:t>একক </a:t>
            </a:r>
            <a:r>
              <a:rPr lang="bn-BD" sz="5400" dirty="0">
                <a:solidFill>
                  <a:srgbClr val="C00000"/>
                </a:solidFill>
              </a:rPr>
              <a:t>কাজ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953000"/>
            <a:ext cx="7620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</a:rPr>
              <a:t>দ্বিতীয় </a:t>
            </a:r>
            <a:r>
              <a:rPr lang="bn-BD" sz="3200" dirty="0">
                <a:solidFill>
                  <a:srgbClr val="FFFF00"/>
                </a:solidFill>
              </a:rPr>
              <a:t>দল – </a:t>
            </a:r>
            <a:r>
              <a:rPr lang="bn-BD" sz="3200" dirty="0" smtClean="0">
                <a:solidFill>
                  <a:srgbClr val="FFFF00"/>
                </a:solidFill>
              </a:rPr>
              <a:t>জড়ের </a:t>
            </a:r>
            <a:r>
              <a:rPr lang="bn-BD" sz="3200" dirty="0">
                <a:solidFill>
                  <a:srgbClr val="FFFF00"/>
                </a:solidFill>
              </a:rPr>
              <a:t>বৈশিষ্ট্য লিখ ৩ </a:t>
            </a:r>
            <a:r>
              <a:rPr lang="bn-BD" sz="3200" dirty="0" smtClean="0">
                <a:solidFill>
                  <a:srgbClr val="FFFF00"/>
                </a:solidFill>
              </a:rPr>
              <a:t>টি।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6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88115" y="519540"/>
            <a:ext cx="48768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</a:rPr>
              <a:t>মূল্যায়ন-</a:t>
            </a:r>
            <a:r>
              <a:rPr lang="bn-BD" sz="4400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276600"/>
            <a:ext cx="5791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800" dirty="0" smtClean="0">
                <a:solidFill>
                  <a:srgbClr val="7030A0"/>
                </a:solidFill>
              </a:rPr>
              <a:t>প্রশ্ন উত্তরের মাধ্যমে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2057400"/>
            <a:ext cx="9525000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</a:pPr>
            <a:r>
              <a:rPr lang="bn-IN" altLang="en-US" sz="6600" b="1" kern="0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মোঃ মো</a:t>
            </a:r>
            <a:r>
              <a:rPr lang="bn-BD" altLang="en-US" sz="6600" b="1" kern="0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কাদ্দাস আলী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</a:pPr>
            <a:r>
              <a:rPr lang="bn-IN" altLang="en-US" sz="6600" b="1" kern="0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6000" b="1" kern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bn-BD" altLang="en-US" sz="6000" b="1" kern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আলাউদ্দীন ঊচ্চ </a:t>
            </a:r>
            <a:r>
              <a:rPr lang="bn-BD" altLang="en-US" sz="6000" b="1" kern="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altLang="en-US" sz="6000" b="1" kern="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6000" b="1" kern="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মিজাপুর</a:t>
            </a:r>
            <a:r>
              <a:rPr lang="en-US" altLang="en-US" sz="6600" b="1" kern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altLang="en-US" sz="6600" b="1" kern="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</a:pPr>
            <a:r>
              <a:rPr lang="bn-BD" altLang="en-US" sz="6600" b="1" kern="0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কম্পিউটার শিক্ষক</a:t>
            </a:r>
            <a:endParaRPr lang="bn-IN" altLang="en-US" sz="8000" b="1" kern="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8514" y="7620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altLang="en-US" sz="5400" kern="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পাঠ উপস্থাপনায়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Doel-1612i3\Desktop\photo1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118765"/>
            <a:ext cx="16986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43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114800" cy="11430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bn-BD" sz="6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447800"/>
            <a:ext cx="90678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১০ টি জড় ১০ জীবের নাম লিখ।</a:t>
            </a:r>
            <a:endParaRPr lang="en-US" sz="5400" dirty="0">
              <a:solidFill>
                <a:srgbClr val="C0504D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2514600"/>
            <a:ext cx="9296400" cy="38472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বই , খাতা, চেয়ার, ইট, জামা, বাড়ি, মাঠ, কলম, টেবিল, পেন্সিল,বল।</a:t>
            </a:r>
            <a:endParaRPr lang="bn-BD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মানুষ, গরু, ছাগল,গাছ, মাছ, কুকুর,বিড়াল, মুরগি,কবুতর, পাখি।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5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3810000" cy="1143000"/>
          </a:xfr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743200"/>
            <a:ext cx="914400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জীব সম্পর্কে ৫টি করে পার্থক্য লিখ। 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 ধন্যবাদ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Administrator\Desktop\narsary\ko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1676400"/>
            <a:ext cx="88392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00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91" y="990600"/>
            <a:ext cx="89916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শ্রেণি-৬ষ্ঠ</a:t>
            </a:r>
            <a:r>
              <a:rPr kumimoji="0" lang="bn-BD" sz="8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bn-BD" sz="8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8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বিষয়-সাধারণ বিজ্ঞান </a:t>
            </a:r>
            <a:r>
              <a:rPr kumimoji="0" lang="bn-BD" sz="8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অধ্যায়-৩য়</a:t>
            </a:r>
            <a:r>
              <a:rPr kumimoji="0" lang="bn-BD" sz="8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bn-BD" sz="8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53340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 জগৎ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1122218"/>
            <a:ext cx="73152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</a:rPr>
              <a:t>পূব জ্ঞান যাচাই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1709" y="3810000"/>
            <a:ext cx="7010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</a:rPr>
              <a:t>প্রশ্ন উত্তরের মাধ্যমে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28600"/>
            <a:ext cx="4038600" cy="6858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Administrator\Desktop\bi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733800" cy="304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istrator\Desktop\narsary\8811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8600"/>
            <a:ext cx="3810000" cy="3124199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Desktop\narsary\fo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581400"/>
            <a:ext cx="3810000" cy="2895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371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Documents and Settings\Administrator\Desktop\narsary\chair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10000"/>
            <a:ext cx="3733800" cy="28003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69275" y="4724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800" y="14478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prstClr val="black"/>
                </a:solidFill>
              </a:rPr>
              <a:t>৩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0" y="45720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prstClr val="black"/>
                </a:solidFill>
              </a:rPr>
              <a:t>৪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Roman\চেয়া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3810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-1612i3\Desktop\Roman\খরগো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429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-1612i3\Desktop\Roman\পাখ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el-1612i3\Desktop\Roman\m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429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Documents and Settings\Administrator\Desktop\narsary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429000"/>
            <a:ext cx="2743200" cy="252177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Desktop\narsary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81000"/>
            <a:ext cx="2733675" cy="2352675"/>
          </a:xfrm>
          <a:prstGeom prst="rect">
            <a:avLst/>
          </a:prstGeom>
          <a:noFill/>
        </p:spPr>
      </p:pic>
      <p:pic>
        <p:nvPicPr>
          <p:cNvPr id="1030" name="Picture 6" descr="C:\Documents and Settings\Administrator\Desktop\narsary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2743200" cy="2409825"/>
          </a:xfrm>
          <a:prstGeom prst="rect">
            <a:avLst/>
          </a:prstGeom>
          <a:noFill/>
        </p:spPr>
      </p:pic>
      <p:pic>
        <p:nvPicPr>
          <p:cNvPr id="1032" name="Picture 8" descr="C:\Documents and Settings\Administrator\Desktop\narsary\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429000"/>
            <a:ext cx="2819400" cy="2438400"/>
          </a:xfrm>
          <a:prstGeom prst="rect">
            <a:avLst/>
          </a:prstGeom>
          <a:noFill/>
        </p:spPr>
      </p:pic>
      <p:pic>
        <p:nvPicPr>
          <p:cNvPr id="1033" name="Picture 9" descr="C:\Documents and Settings\Administrator\Desktop\narsary\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304801"/>
            <a:ext cx="2895600" cy="2667000"/>
          </a:xfrm>
          <a:prstGeom prst="rect">
            <a:avLst/>
          </a:prstGeom>
          <a:noFill/>
        </p:spPr>
      </p:pic>
      <p:pic>
        <p:nvPicPr>
          <p:cNvPr id="10242" name="Picture 2" descr="http://www.speechbuddy.com/blog/wp-content/uploads/2012/09/should-your-child-learn-spanis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04800"/>
            <a:ext cx="2573887" cy="2190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40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257800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 জগৎ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Documents and Settings\Administrator\Desktop\narsary\857d55f804a5aa8cb5de24aa62fd7a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838200"/>
            <a:ext cx="4191000" cy="388620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istrator\Desktop\narsary\bab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38862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8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6998"/>
            <a:ext cx="929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8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8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বিষয়বস্তু</a:t>
            </a:r>
            <a:endParaRPr lang="en-US" sz="8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2100" y="4400729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জীব ও জড়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89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296</Words>
  <Application>Microsoft Office PowerPoint</Application>
  <PresentationFormat>On-screen Show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জ</vt:lpstr>
      <vt:lpstr>PowerPoint Presentation</vt:lpstr>
      <vt:lpstr>PowerPoint Presentation</vt:lpstr>
      <vt:lpstr>জীব জগৎ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জীবের বৈশিষ্ট্য: </vt:lpstr>
      <vt:lpstr> জড়ের বৈশিষ্ট্য: </vt:lpstr>
      <vt:lpstr>জড় ও জীব পার্থক্য</vt:lpstr>
      <vt:lpstr>PowerPoint Presentation</vt:lpstr>
      <vt:lpstr>PowerPoint Presentation</vt:lpstr>
      <vt:lpstr>দলীয় কাজ</vt:lpstr>
      <vt:lpstr>বাড়ির কাজ</vt:lpstr>
      <vt:lpstr>  সবাইকে 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93</cp:revision>
  <dcterms:created xsi:type="dcterms:W3CDTF">2013-09-15T05:13:44Z</dcterms:created>
  <dcterms:modified xsi:type="dcterms:W3CDTF">2013-09-24T04:03:29Z</dcterms:modified>
</cp:coreProperties>
</file>