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90" r:id="rId10"/>
    <p:sldId id="264" r:id="rId11"/>
    <p:sldId id="265" r:id="rId12"/>
    <p:sldId id="291" r:id="rId13"/>
    <p:sldId id="268" r:id="rId14"/>
    <p:sldId id="289" r:id="rId15"/>
    <p:sldId id="292" r:id="rId16"/>
    <p:sldId id="285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4660"/>
  </p:normalViewPr>
  <p:slideViewPr>
    <p:cSldViewPr>
      <p:cViewPr>
        <p:scale>
          <a:sx n="60" d="100"/>
          <a:sy n="60" d="100"/>
        </p:scale>
        <p:origin x="-67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362200"/>
            <a:ext cx="6629400" cy="1905000"/>
          </a:xfrm>
        </p:spPr>
        <p:txBody>
          <a:bodyPr>
            <a:normAutofit/>
          </a:bodyPr>
          <a:lstStyle/>
          <a:p>
            <a:pPr algn="l"/>
            <a:r>
              <a:rPr lang="en-US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10600" cy="46783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শ্রেণীঃ ষষ্ঠ</a:t>
            </a:r>
          </a:p>
          <a:p>
            <a:pPr>
              <a:buFont typeface="Wingdings" pitchFamily="2" charset="2"/>
              <a:buChar char="q"/>
            </a:pP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বিষয়ঃ বাংলা প্রথম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পত্র</a:t>
            </a:r>
          </a:p>
          <a:p>
            <a:pPr>
              <a:buFont typeface="Wingdings" pitchFamily="2" charset="2"/>
              <a:buChar char="q"/>
            </a:pP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কবিতা- জন্মভূমি </a:t>
            </a: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৫০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pPr lvl="0">
              <a:buFont typeface="Wingdings" pitchFamily="2" charset="2"/>
              <a:buChar char="q"/>
            </a:pP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তারিখঃ০২/০৮/২০১৩ ইং</a:t>
            </a:r>
            <a:endParaRPr lang="bn-BD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5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sz="5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81000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    পাঠ পরিচিতি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229600" cy="5943600"/>
          </a:xfrm>
        </p:spPr>
        <p:txBody>
          <a:bodyPr/>
          <a:lstStyle/>
          <a:p>
            <a:pPr>
              <a:buNone/>
            </a:pPr>
            <a:r>
              <a:rPr lang="bn-BD" dirty="0" smtClean="0"/>
              <a:t>  </a:t>
            </a:r>
            <a:r>
              <a:rPr lang="en-US" dirty="0" smtClean="0"/>
              <a:t>                           </a:t>
            </a:r>
            <a:r>
              <a:rPr lang="bn-BD" dirty="0" smtClean="0"/>
              <a:t> </a:t>
            </a: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6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তপতী মল্লিক</a:t>
            </a:r>
            <a:endParaRPr lang="bn-BD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endParaRPr lang="bn-BD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জলমা চক্রাখালী মাধ্যমিক বিদ্যালয়</a:t>
            </a: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বটিয়াঘাটা, খুলনা।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JCS\Desktop\Tapa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68214"/>
            <a:ext cx="2009175" cy="271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আচরণিক উদ্দেশ্য</a:t>
            </a: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১। কবির জন্ম ও মৃত্যুর সাল বলতে পারবে।</a:t>
            </a: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২। কবিতায় কবির দেশপ্রেমের যে পরিচয় পাওয়া যায় তা উল্লেখ করতে পারবে।</a:t>
            </a: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৩। জন্মভূমির বিচিত্র সৌন্দর্যের বর্ণনা করতে পারবে।</a:t>
            </a:r>
          </a:p>
          <a:p>
            <a:pPr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1524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এই দৃশ্যটা কিসের ?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D:\SHANTO (G)\supal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77724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ushtianews_1256872890_1-pic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609600"/>
            <a:ext cx="7239000" cy="5165788"/>
          </a:xfrm>
        </p:spPr>
      </p:pic>
      <p:sp>
        <p:nvSpPr>
          <p:cNvPr id="5" name="TextBox 4"/>
          <p:cNvSpPr txBox="1"/>
          <p:nvPr/>
        </p:nvSpPr>
        <p:spPr>
          <a:xfrm>
            <a:off x="2057400" y="59436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ছবিতে কি দেখতে পাওয়া যাচ্ছে?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291" y="381000"/>
            <a:ext cx="7355417" cy="5867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ndipanbasumunna_1291407326_1-Girl_in_Date_Tre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533400"/>
            <a:ext cx="7543800" cy="594359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0772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36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8147398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13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জন্মভূমি</a:t>
            </a:r>
            <a:endParaRPr lang="bn-BD" sz="40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রবীন্দ্রনাথ ঠাকুর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9673"/>
            <a:ext cx="3200400" cy="45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400" y="178676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কবি পরিচিতি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770179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রবীন্দ্রনাথ ঠাকুর</a:t>
            </a:r>
            <a:endParaRPr lang="en-US" sz="3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74735"/>
            <a:ext cx="4316786" cy="557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45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33172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আদর্শ পাঠ </a:t>
            </a:r>
          </a:p>
          <a:p>
            <a:pPr algn="ctr">
              <a:buNone/>
            </a:pP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সরব পাঠ 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592759"/>
            <a:ext cx="12009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সার্থক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1592759"/>
            <a:ext cx="15760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-সফল ।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485" y="3202585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জনম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2436" y="3202586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-জন্ম।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485" y="4906834"/>
            <a:ext cx="3209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মুদব নয়ন শেষে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0203" y="4235422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-চিরতরে চোখ বুজব।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8910" y="593229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শব্দার্থ আলোচনা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JCS\Desktop\index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338022"/>
            <a:ext cx="1306723" cy="102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Tapati\Anne Baby\beautiful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504" y="2611821"/>
            <a:ext cx="3024599" cy="211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CS\Desktop\indexGHJ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119" y="4730747"/>
            <a:ext cx="1913481" cy="141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JCS\Desktop\kuttanad-paddy-field-work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" y="381000"/>
            <a:ext cx="8229283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9903"/>
            <a:ext cx="8169275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14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1_Lead_Mohan-Bijo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250094"/>
            <a:ext cx="8583474" cy="6382584"/>
          </a:xfrm>
        </p:spPr>
      </p:pic>
      <p:sp>
        <p:nvSpPr>
          <p:cNvPr id="5" name="TextBox 4"/>
          <p:cNvSpPr txBox="1"/>
          <p:nvPr/>
        </p:nvSpPr>
        <p:spPr>
          <a:xfrm>
            <a:off x="1676400" y="60960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জন্মেছি এই দেশে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3541_117265495016775_3488127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684" y="533400"/>
            <a:ext cx="8593984" cy="5715000"/>
          </a:xfrm>
        </p:spPr>
      </p:pic>
      <p:sp>
        <p:nvSpPr>
          <p:cNvPr id="5" name="TextBox 4"/>
          <p:cNvSpPr txBox="1"/>
          <p:nvPr/>
        </p:nvSpPr>
        <p:spPr>
          <a:xfrm>
            <a:off x="762000" y="533400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সার্থক জনম, মা গো, তোমায় ভালবেসে।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an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04800"/>
            <a:ext cx="8153400" cy="6169376"/>
          </a:xfrm>
        </p:spPr>
      </p:pic>
      <p:sp>
        <p:nvSpPr>
          <p:cNvPr id="5" name="TextBox 4"/>
          <p:cNvSpPr txBox="1"/>
          <p:nvPr/>
        </p:nvSpPr>
        <p:spPr>
          <a:xfrm>
            <a:off x="1219200" y="16002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জানি নে তোর ধনরতন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he-Que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04799"/>
            <a:ext cx="7908410" cy="6392009"/>
          </a:xfrm>
        </p:spPr>
      </p:pic>
      <p:sp>
        <p:nvSpPr>
          <p:cNvPr id="5" name="TextBox 4"/>
          <p:cNvSpPr txBox="1"/>
          <p:nvPr/>
        </p:nvSpPr>
        <p:spPr>
          <a:xfrm>
            <a:off x="914400" y="1524000"/>
            <a:ext cx="739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আছে কি না রানীর মতন,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122008_JatioSangsadBhabanView1Dhaka_photo_RanadipamBas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200" y="609600"/>
            <a:ext cx="8559800" cy="5867400"/>
          </a:xfrm>
        </p:spPr>
      </p:pic>
      <p:sp>
        <p:nvSpPr>
          <p:cNvPr id="5" name="TextBox 4"/>
          <p:cNvSpPr txBox="1"/>
          <p:nvPr/>
        </p:nvSpPr>
        <p:spPr>
          <a:xfrm>
            <a:off x="762000" y="10668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শুধু জানি আমার অঙ্গ জুড়ায় তোমার ছায়ায় এসে।।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atrar-fore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1" y="381000"/>
            <a:ext cx="8810148" cy="6292963"/>
          </a:xfrm>
        </p:spPr>
      </p:pic>
      <p:sp>
        <p:nvSpPr>
          <p:cNvPr id="5" name="TextBox 4"/>
          <p:cNvSpPr txBox="1"/>
          <p:nvPr/>
        </p:nvSpPr>
        <p:spPr>
          <a:xfrm>
            <a:off x="533400" y="990600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 বনেতে জানিনে ফুল</a:t>
            </a:r>
          </a:p>
          <a:p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গন্ধে এমন করে আকুল,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orth-pole-moon2-150x1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381001"/>
            <a:ext cx="8153400" cy="6096000"/>
          </a:xfrm>
        </p:spPr>
      </p:pic>
      <p:sp>
        <p:nvSpPr>
          <p:cNvPr id="5" name="TextBox 4"/>
          <p:cNvSpPr txBox="1"/>
          <p:nvPr/>
        </p:nvSpPr>
        <p:spPr>
          <a:xfrm>
            <a:off x="457200" y="533400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 গগনে ওঠে রে চাঁদ এমন হাসি হেসে।।</a:t>
            </a: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CS\Desktop\13245325-beautiful-female-eyes-with-bright-make-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89742"/>
            <a:ext cx="7529667" cy="56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852328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372070"/>
            <a:ext cx="701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প্রথম আমার চোখ জুড়াল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 descr="I:\Picture\Picture 0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52600"/>
            <a:ext cx="51816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_119_2176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685800"/>
            <a:ext cx="8382000" cy="6041771"/>
          </a:xfrm>
        </p:spPr>
      </p:pic>
      <p:sp>
        <p:nvSpPr>
          <p:cNvPr id="5" name="TextBox 4"/>
          <p:cNvSpPr txBox="1"/>
          <p:nvPr/>
        </p:nvSpPr>
        <p:spPr>
          <a:xfrm>
            <a:off x="1066800" y="914400"/>
            <a:ext cx="708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ওই আলোতে নয়ন রেখে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4738" y="5613231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মুদব নয়ন শেষে।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0" name="Picture 2" descr="C:\Users\JCS\Desktop\indexGG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1"/>
            <a:ext cx="7467600" cy="511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1534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দলীয় কাজঃ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জন্মভূমির বিচিত্র সৌন্দর্যের বর্ণনা দাও।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জন্মভূমির কবিতাটির মূলবক্তব্য লেখ।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bn-BD" sz="4400" b="1" dirty="0" smtClean="0">
                <a:solidFill>
                  <a:srgbClr val="C00000"/>
                </a:solidFill>
              </a:rPr>
              <a:t>   </a:t>
            </a: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রবীন্দ্রনাথ ঠাকুর কত সালে জন্মগ্রহণ করেন?</a:t>
            </a:r>
          </a:p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সার্থক  শব্দের কি?</a:t>
            </a: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মুদব নয়ন শেষে এই চরণটির অর্থ কি?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57200"/>
            <a:ext cx="8153400" cy="5867400"/>
          </a:xfrm>
        </p:spPr>
        <p:txBody>
          <a:bodyPr/>
          <a:lstStyle/>
          <a:p>
            <a:pPr>
              <a:buNone/>
            </a:pPr>
            <a:r>
              <a:rPr lang="bn-BD" sz="4800" dirty="0" smtClean="0">
                <a:solidFill>
                  <a:srgbClr val="C00000"/>
                </a:solidFill>
              </a:rPr>
              <a:t>   </a:t>
            </a:r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কবিতায় কবির দেশপ্রেমের যে     পরিচয় পাওয়া যায় তা তোমার নিজের ভাষায় লিখ।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590800"/>
            <a:ext cx="8229600" cy="1600200"/>
          </a:xfrm>
        </p:spPr>
        <p:txBody>
          <a:bodyPr/>
          <a:lstStyle/>
          <a:p>
            <a:pPr>
              <a:buNone/>
            </a:pPr>
            <a:r>
              <a:rPr lang="bn-BD" dirty="0" smtClean="0"/>
              <a:t>      </a:t>
            </a:r>
            <a:r>
              <a:rPr lang="bn-BD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844</TotalTime>
  <Words>246</Words>
  <Application>Microsoft Office PowerPoint</Application>
  <PresentationFormat>On-screen Show (4:3)</PresentationFormat>
  <Paragraphs>56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JCS</cp:lastModifiedBy>
  <cp:revision>123</cp:revision>
  <dcterms:created xsi:type="dcterms:W3CDTF">2006-08-16T00:00:00Z</dcterms:created>
  <dcterms:modified xsi:type="dcterms:W3CDTF">2013-08-14T05:06:02Z</dcterms:modified>
</cp:coreProperties>
</file>