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8" r:id="rId3"/>
    <p:sldId id="260" r:id="rId4"/>
    <p:sldId id="261" r:id="rId5"/>
    <p:sldId id="284" r:id="rId6"/>
    <p:sldId id="263" r:id="rId7"/>
    <p:sldId id="283" r:id="rId8"/>
    <p:sldId id="297" r:id="rId9"/>
    <p:sldId id="295" r:id="rId10"/>
    <p:sldId id="287" r:id="rId11"/>
    <p:sldId id="288" r:id="rId12"/>
    <p:sldId id="289" r:id="rId13"/>
    <p:sldId id="275" r:id="rId14"/>
    <p:sldId id="299" r:id="rId15"/>
    <p:sldId id="303" r:id="rId16"/>
    <p:sldId id="286" r:id="rId17"/>
    <p:sldId id="290" r:id="rId18"/>
    <p:sldId id="291" r:id="rId19"/>
    <p:sldId id="293" r:id="rId20"/>
    <p:sldId id="292" r:id="rId21"/>
    <p:sldId id="301" r:id="rId22"/>
    <p:sldId id="304" r:id="rId23"/>
    <p:sldId id="264" r:id="rId24"/>
    <p:sldId id="268" r:id="rId25"/>
    <p:sldId id="269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28" autoAdjust="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 flower11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685800"/>
            <a:ext cx="48006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49530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04800"/>
            <a:ext cx="5943600" cy="44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5486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b88477d3db405d8a09aba99cec20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533400"/>
            <a:ext cx="57150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638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-factory-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0" y="457201"/>
            <a:ext cx="5905500" cy="4633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5638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968" y="1295400"/>
            <a:ext cx="4429432" cy="3432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181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বাসভবনে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609600"/>
            <a:ext cx="55626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257801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ঘনবসতি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838200"/>
            <a:ext cx="4800600" cy="3962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257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রান্নার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নেভালে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609600"/>
            <a:ext cx="5943600" cy="369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49530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04800"/>
            <a:ext cx="5029200" cy="400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48006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মশার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j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533400"/>
            <a:ext cx="5576887" cy="3538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4800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04800"/>
            <a:ext cx="5726341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47244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দাহ্য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050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পারভিন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নাহার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শিক্ষিকা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দয়ারামপুর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বাগাতিপাড়া,নাটোর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0668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762000"/>
            <a:ext cx="4379686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4864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হারিকেন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838200"/>
            <a:ext cx="5257800" cy="339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105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বিদ্যুত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660D78-0FBC-4BD5-A8FE-AAC0D6A31E3E_mw1024_n_s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533400"/>
            <a:ext cx="5867400" cy="3962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49530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ঢালব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90600"/>
            <a:ext cx="868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১।আগুন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১।কীভাবে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১।আগুন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লাগলে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১।কোন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২।কোথায়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৩।কারো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লাগলে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৪।মানুষের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দুর্যোগটি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8915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নিরাময়মূলক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ব্যবস্থাঃ</a:t>
            </a:r>
            <a:endParaRPr lang="en-US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অসাবধানতার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কারণেই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ঝুকি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/>
          </a:p>
        </p:txBody>
      </p:sp>
      <p:pic>
        <p:nvPicPr>
          <p:cNvPr id="3" name="Picture 2" descr="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259687"/>
            <a:ext cx="4572000" cy="3050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শ্রেনিঃ৪র্থ,বিষয়ঃবাংলাদেশ ও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শিরোনামঃআগুন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লাগা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পাঠ্যাংশঃমানুষের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-------------------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নেব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১।আগুন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ভয়াবহতা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২।আগুন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৩।আগুন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মোকাবেলা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49556776_pancharh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81000"/>
            <a:ext cx="6400800" cy="44196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9525000" y="5638800"/>
            <a:ext cx="406400" cy="263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5334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3224iiii1265_11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4952999" cy="3313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41910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গাড়িতে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990600"/>
            <a:ext cx="5905500" cy="333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49530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61762617_3c0f3e7c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09600"/>
            <a:ext cx="572072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257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685" y="304800"/>
            <a:ext cx="6452216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486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254</Words>
  <Application>Microsoft Office PowerPoint</Application>
  <PresentationFormat>On-screen Show (4:3)</PresentationFormat>
  <Paragraphs>52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S_AREFIN</cp:lastModifiedBy>
  <cp:revision>197</cp:revision>
  <dcterms:created xsi:type="dcterms:W3CDTF">2006-08-16T00:00:00Z</dcterms:created>
  <dcterms:modified xsi:type="dcterms:W3CDTF">2014-04-19T08:02:43Z</dcterms:modified>
</cp:coreProperties>
</file>