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428" autoAdjust="0"/>
  </p:normalViewPr>
  <p:slideViewPr>
    <p:cSldViewPr>
      <p:cViewPr varScale="1">
        <p:scale>
          <a:sx n="78" d="100"/>
          <a:sy n="78" d="100"/>
        </p:scale>
        <p:origin x="-9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DE48-2258-4D50-82DF-A6A7397D74C2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72D7D-5B1C-4F23-9ED1-AC2703716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2D7D-5B1C-4F23-9ED1-AC2703716A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2D7D-5B1C-4F23-9ED1-AC2703716A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2D7D-5B1C-4F23-9ED1-AC2703716A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72D7D-5B1C-4F23-9ED1-AC2703716A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1143000" y="762000"/>
            <a:ext cx="5791198" cy="20574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5562600" cy="2438400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/>
          </a:p>
        </p:txBody>
      </p:sp>
      <p:pic>
        <p:nvPicPr>
          <p:cNvPr id="4" name="Picture 3" descr="Hydrange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895600"/>
            <a:ext cx="3429000" cy="36004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1524000" cy="1143000"/>
          </a:xfrm>
          <a:prstGeom prst="rect">
            <a:avLst/>
          </a:prstGeom>
        </p:spPr>
      </p:pic>
      <p:pic>
        <p:nvPicPr>
          <p:cNvPr id="3" name="Picture 2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04800"/>
            <a:ext cx="1524000" cy="1143000"/>
          </a:xfrm>
          <a:prstGeom prst="rect">
            <a:avLst/>
          </a:prstGeom>
        </p:spPr>
      </p:pic>
      <p:pic>
        <p:nvPicPr>
          <p:cNvPr id="4" name="Picture 3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04800"/>
            <a:ext cx="1524000" cy="1143000"/>
          </a:xfrm>
          <a:prstGeom prst="rect">
            <a:avLst/>
          </a:prstGeom>
        </p:spPr>
      </p:pic>
      <p:pic>
        <p:nvPicPr>
          <p:cNvPr id="5" name="Picture 4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04800"/>
            <a:ext cx="1524000" cy="1143000"/>
          </a:xfrm>
          <a:prstGeom prst="rect">
            <a:avLst/>
          </a:prstGeom>
        </p:spPr>
      </p:pic>
      <p:pic>
        <p:nvPicPr>
          <p:cNvPr id="6" name="Picture 5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1905000"/>
            <a:ext cx="1524000" cy="1143000"/>
          </a:xfrm>
          <a:prstGeom prst="rect">
            <a:avLst/>
          </a:prstGeom>
        </p:spPr>
      </p:pic>
      <p:pic>
        <p:nvPicPr>
          <p:cNvPr id="7" name="Picture 6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1905000"/>
            <a:ext cx="1524000" cy="1143000"/>
          </a:xfrm>
          <a:prstGeom prst="rect">
            <a:avLst/>
          </a:prstGeom>
        </p:spPr>
      </p:pic>
      <p:pic>
        <p:nvPicPr>
          <p:cNvPr id="8" name="Picture 7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429000"/>
            <a:ext cx="1524000" cy="1143000"/>
          </a:xfrm>
          <a:prstGeom prst="rect">
            <a:avLst/>
          </a:prstGeom>
        </p:spPr>
      </p:pic>
      <p:pic>
        <p:nvPicPr>
          <p:cNvPr id="9" name="Picture 8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304800"/>
            <a:ext cx="1524000" cy="1143000"/>
          </a:xfrm>
          <a:prstGeom prst="rect">
            <a:avLst/>
          </a:prstGeom>
        </p:spPr>
      </p:pic>
      <p:pic>
        <p:nvPicPr>
          <p:cNvPr id="10" name="Picture 9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1524000" cy="1143000"/>
          </a:xfrm>
          <a:prstGeom prst="rect">
            <a:avLst/>
          </a:prstGeom>
        </p:spPr>
      </p:pic>
      <p:pic>
        <p:nvPicPr>
          <p:cNvPr id="11" name="Picture 10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905000"/>
            <a:ext cx="1524000" cy="1143000"/>
          </a:xfrm>
          <a:prstGeom prst="rect">
            <a:avLst/>
          </a:prstGeom>
        </p:spPr>
      </p:pic>
      <p:pic>
        <p:nvPicPr>
          <p:cNvPr id="12" name="Picture 11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1905000"/>
            <a:ext cx="1524000" cy="1143000"/>
          </a:xfrm>
          <a:prstGeom prst="rect">
            <a:avLst/>
          </a:prstGeom>
        </p:spPr>
      </p:pic>
      <p:pic>
        <p:nvPicPr>
          <p:cNvPr id="13" name="Picture 12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429000"/>
            <a:ext cx="1524000" cy="1143000"/>
          </a:xfrm>
          <a:prstGeom prst="rect">
            <a:avLst/>
          </a:prstGeom>
        </p:spPr>
      </p:pic>
      <p:pic>
        <p:nvPicPr>
          <p:cNvPr id="14" name="Picture 13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3429000"/>
            <a:ext cx="1524000" cy="1143000"/>
          </a:xfrm>
          <a:prstGeom prst="rect">
            <a:avLst/>
          </a:prstGeom>
        </p:spPr>
      </p:pic>
      <p:pic>
        <p:nvPicPr>
          <p:cNvPr id="15" name="Picture 14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429000"/>
            <a:ext cx="1524000" cy="1143000"/>
          </a:xfrm>
          <a:prstGeom prst="rect">
            <a:avLst/>
          </a:prstGeom>
        </p:spPr>
      </p:pic>
      <p:pic>
        <p:nvPicPr>
          <p:cNvPr id="16" name="Picture 15" descr="Chrysanthem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429000"/>
            <a:ext cx="1524000" cy="1143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5257800"/>
            <a:ext cx="2514600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0" y="54102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১৫তম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533400" y="1219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16764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8194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38862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9530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0198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0104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28194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295400" y="2743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514600" y="2743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581400" y="2743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572000" y="2743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5715000" y="27432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6858000" y="2667000"/>
            <a:ext cx="914400" cy="11430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3600" y="4495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5200" y="4495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2401094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544094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00600" y="4572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ত্রয়োদশ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4496594" y="39616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7400" y="4648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5677694" y="40759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934200" y="47244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6706791" y="4266009"/>
            <a:ext cx="10660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2438400" y="51054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>
            <a:off x="3810000" y="49530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5334000" y="5029200"/>
            <a:ext cx="457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6248400" y="51816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7437117" y="5181600"/>
            <a:ext cx="45719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05000" y="5486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১১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2800" y="548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5410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১৩ </a:t>
            </a:r>
            <a:r>
              <a:rPr lang="en-US" sz="28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2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1200" y="5562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১৪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10400" y="5715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১৫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5-Point Star 78"/>
          <p:cNvSpPr/>
          <p:nvPr/>
        </p:nvSpPr>
        <p:spPr>
          <a:xfrm>
            <a:off x="8229600" y="1143000"/>
            <a:ext cx="914400" cy="914400"/>
          </a:xfrm>
          <a:prstGeom prst="star5">
            <a:avLst/>
          </a:prstGeom>
          <a:solidFill>
            <a:srgbClr val="FF0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1" animBg="1"/>
      <p:bldP spid="24" grpId="0" animBg="1"/>
      <p:bldP spid="26" grpId="0"/>
      <p:bldP spid="27" grpId="0"/>
      <p:bldP spid="38" grpId="0"/>
      <p:bldP spid="50" grpId="0"/>
      <p:bldP spid="55" grpId="0"/>
      <p:bldP spid="33" grpId="0"/>
      <p:bldP spid="35" grpId="0"/>
      <p:bldP spid="36" grpId="0"/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457201"/>
            <a:ext cx="4572000" cy="990599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524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743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42900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876801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ওচতুর্দশ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 ১১,১২,১৩,১৪,১৫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       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667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২।ধারাবাহিকভাবে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ক্রমবাচক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শূণ্যস্থান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581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,……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,……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495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25780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১।একাদশ,দ্বাদশ,ত্রয়োদশ,চতুর্দশ,পঞ্চদশ।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২।দ্বাদশ,চতুর্দশ।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352800"/>
            <a:ext cx="3352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48768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চন্দনা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6781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শ্রেণীঃতৃতীয়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বিযয়ঃপ্রাথমিক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তারিখঃ৩১-০৩-১৪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924800" cy="3276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শিরোনামঃক্রমবাচক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53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অংশঃ</a:t>
            </a:r>
            <a:r>
              <a:rPr lang="en-US" sz="6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9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…..</a:t>
            </a:r>
            <a:r>
              <a:rPr lang="en-US" sz="4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5562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১।একাদশ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b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৩।একাদশ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পঞ্চদশ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7"/>
          <p:cNvSpPr>
            <a:spLocks noGrp="1"/>
          </p:cNvSpPr>
          <p:nvPr/>
        </p:nvSpPr>
        <p:spPr>
          <a:xfrm>
            <a:off x="1676400" y="2895600"/>
            <a:ext cx="708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4" name="Subtitle 7"/>
          <p:cNvSpPr>
            <a:spLocks noGrp="1"/>
          </p:cNvSpPr>
          <p:nvPr/>
        </p:nvSpPr>
        <p:spPr>
          <a:xfrm>
            <a:off x="2590800" y="3124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ubtitle 7"/>
          <p:cNvSpPr>
            <a:spLocks noGrp="1"/>
          </p:cNvSpPr>
          <p:nvPr/>
        </p:nvSpPr>
        <p:spPr>
          <a:xfrm>
            <a:off x="1066800" y="29718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457200" y="304800"/>
            <a:ext cx="1371600" cy="1066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5562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32" name="5-Point Star 31"/>
          <p:cNvSpPr/>
          <p:nvPr/>
        </p:nvSpPr>
        <p:spPr>
          <a:xfrm>
            <a:off x="1981200" y="381000"/>
            <a:ext cx="1219200" cy="1143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5-Point Star 32"/>
          <p:cNvSpPr/>
          <p:nvPr/>
        </p:nvSpPr>
        <p:spPr>
          <a:xfrm>
            <a:off x="3429000" y="381000"/>
            <a:ext cx="1447800" cy="12192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4953000" y="457200"/>
            <a:ext cx="1600200" cy="1143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5-Point Star 34"/>
          <p:cNvSpPr/>
          <p:nvPr/>
        </p:nvSpPr>
        <p:spPr>
          <a:xfrm>
            <a:off x="304800" y="2667000"/>
            <a:ext cx="1524000" cy="1143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 dirty="0">
              <a:solidFill>
                <a:srgbClr val="FF0000"/>
              </a:solidFill>
            </a:endParaRPr>
          </a:p>
        </p:txBody>
      </p:sp>
      <p:sp>
        <p:nvSpPr>
          <p:cNvPr id="36" name="5-Point Star 35"/>
          <p:cNvSpPr/>
          <p:nvPr/>
        </p:nvSpPr>
        <p:spPr>
          <a:xfrm>
            <a:off x="2590800" y="2743200"/>
            <a:ext cx="1524000" cy="1066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5-Point Star 36"/>
          <p:cNvSpPr/>
          <p:nvPr/>
        </p:nvSpPr>
        <p:spPr>
          <a:xfrm>
            <a:off x="4953000" y="2895600"/>
            <a:ext cx="1600200" cy="1143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5-Point Star 37"/>
          <p:cNvSpPr/>
          <p:nvPr/>
        </p:nvSpPr>
        <p:spPr>
          <a:xfrm>
            <a:off x="6858000" y="457200"/>
            <a:ext cx="1524000" cy="1143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5-Point Star 38"/>
          <p:cNvSpPr/>
          <p:nvPr/>
        </p:nvSpPr>
        <p:spPr>
          <a:xfrm>
            <a:off x="228600" y="4724400"/>
            <a:ext cx="1676400" cy="1371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5-Point Star 39"/>
          <p:cNvSpPr/>
          <p:nvPr/>
        </p:nvSpPr>
        <p:spPr>
          <a:xfrm>
            <a:off x="2362200" y="4572000"/>
            <a:ext cx="1676400" cy="13716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5-Point Star 40"/>
          <p:cNvSpPr/>
          <p:nvPr/>
        </p:nvSpPr>
        <p:spPr>
          <a:xfrm>
            <a:off x="6934200" y="2743200"/>
            <a:ext cx="1676400" cy="1371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48006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48768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=১১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914400" y="6096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/>
          <p:cNvSpPr/>
          <p:nvPr/>
        </p:nvSpPr>
        <p:spPr>
          <a:xfrm>
            <a:off x="2286000" y="6858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>
            <a:off x="3505200" y="6858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art 4"/>
          <p:cNvSpPr/>
          <p:nvPr/>
        </p:nvSpPr>
        <p:spPr>
          <a:xfrm>
            <a:off x="4876800" y="6858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6248400" y="8382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7467600" y="7620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838200" y="22098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2057400" y="23622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>
            <a:off x="3276600" y="22860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4648200" y="22860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6019800" y="24384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7391400" y="2438400"/>
            <a:ext cx="9906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52600" y="4038600"/>
            <a:ext cx="274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4114800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=১২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9" presetClass="emph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3" grpId="1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152400" y="2133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iley Face 2"/>
          <p:cNvSpPr/>
          <p:nvPr/>
        </p:nvSpPr>
        <p:spPr>
          <a:xfrm>
            <a:off x="16002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1600200" y="2133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3434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5626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7818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6858000" y="2133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5486400" y="2133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80010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iley Face 32"/>
          <p:cNvSpPr/>
          <p:nvPr/>
        </p:nvSpPr>
        <p:spPr>
          <a:xfrm>
            <a:off x="228600" y="4572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iley Face 33"/>
          <p:cNvSpPr/>
          <p:nvPr/>
        </p:nvSpPr>
        <p:spPr>
          <a:xfrm>
            <a:off x="2971800" y="2133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iley Face 34"/>
          <p:cNvSpPr/>
          <p:nvPr/>
        </p:nvSpPr>
        <p:spPr>
          <a:xfrm>
            <a:off x="2895600" y="3810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iley Face 39"/>
          <p:cNvSpPr/>
          <p:nvPr/>
        </p:nvSpPr>
        <p:spPr>
          <a:xfrm>
            <a:off x="4114800" y="20574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743200" y="36576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ত্রয়োদশ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3810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১৩তম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24 0.11101 L 0.12431 0.11101 L 0.13993 0.09991 L 0.05 0.09991 L 0.06424 0.11101 Z " pathEditMode="relative" rAng="0" ptsTypes="FFFFF"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8" grpId="2" animBg="1"/>
      <p:bldP spid="8" grpId="3" animBg="1"/>
      <p:bldP spid="9" grpId="0" animBg="1"/>
      <p:bldP spid="19" grpId="0" animBg="1"/>
      <p:bldP spid="33" grpId="0" animBg="1"/>
      <p:bldP spid="34" grpId="0" animBg="1"/>
      <p:bldP spid="35" grpId="0" animBg="1"/>
      <p:bldP spid="40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0" y="533400"/>
            <a:ext cx="15240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n 2"/>
          <p:cNvSpPr/>
          <p:nvPr/>
        </p:nvSpPr>
        <p:spPr>
          <a:xfrm>
            <a:off x="1981200" y="533400"/>
            <a:ext cx="1447800" cy="12192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n 3"/>
          <p:cNvSpPr/>
          <p:nvPr/>
        </p:nvSpPr>
        <p:spPr>
          <a:xfrm>
            <a:off x="3733800" y="609600"/>
            <a:ext cx="1295400" cy="12192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5562600" y="609600"/>
            <a:ext cx="1447800" cy="1066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n 5"/>
          <p:cNvSpPr/>
          <p:nvPr/>
        </p:nvSpPr>
        <p:spPr>
          <a:xfrm>
            <a:off x="7391400" y="609600"/>
            <a:ext cx="1524000" cy="9906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/>
          <p:cNvSpPr/>
          <p:nvPr/>
        </p:nvSpPr>
        <p:spPr>
          <a:xfrm>
            <a:off x="2057400" y="3581400"/>
            <a:ext cx="1447800" cy="1066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7391400" y="2209800"/>
            <a:ext cx="12192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5562600" y="2057400"/>
            <a:ext cx="11430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152400" y="3429000"/>
            <a:ext cx="13716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3581400" y="2057400"/>
            <a:ext cx="15240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1905000" y="1981200"/>
            <a:ext cx="1524000" cy="1066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n 12"/>
          <p:cNvSpPr/>
          <p:nvPr/>
        </p:nvSpPr>
        <p:spPr>
          <a:xfrm>
            <a:off x="0" y="1905000"/>
            <a:ext cx="1447800" cy="11430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/>
          <p:cNvSpPr/>
          <p:nvPr/>
        </p:nvSpPr>
        <p:spPr>
          <a:xfrm>
            <a:off x="3810000" y="3581400"/>
            <a:ext cx="1447800" cy="1066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Sun 14"/>
          <p:cNvSpPr/>
          <p:nvPr/>
        </p:nvSpPr>
        <p:spPr>
          <a:xfrm>
            <a:off x="5410200" y="3657600"/>
            <a:ext cx="1447800" cy="1066800"/>
          </a:xfrm>
          <a:prstGeom prst="su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00400" y="52578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53340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=১৪তম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repeatCount="3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3" presetClass="emph" presetSubtype="0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21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103</Words>
  <Application>Microsoft Office PowerPoint</Application>
  <PresentationFormat>On-screen Show (4:3)</PresentationFormat>
  <Paragraphs>48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সবাইকে শুভেচ্ছা</vt:lpstr>
      <vt:lpstr>পরিচিতি</vt:lpstr>
      <vt:lpstr>শ্রেণীঃতৃতীয় বিযয়ঃপ্রাথমিক গনিত তারিখঃ৩১-০৩-১৪ খ্রিঃ    </vt:lpstr>
      <vt:lpstr>    পাঠ শিরোনামঃক্রমবাচক সংখ্যা পাঠের অংশঃ  একাদশ…..পঞ্চদশ     </vt:lpstr>
      <vt:lpstr>শিখন ফলঃ  ১।একাদশ থেকে পঞ্চদশ পর্যন্ত বলতে পারবে । ২ একাদশ থেকে পঞ্চদশ পর্যন্ত পড়তে পারবে। ৩।একাদশ থেকে পঞ্চদশ পর্যন্ত লিখতে পারবে   </vt:lpstr>
      <vt:lpstr>Slide 6</vt:lpstr>
      <vt:lpstr>Slide 7</vt:lpstr>
      <vt:lpstr>Slide 8</vt:lpstr>
      <vt:lpstr>Slide 9</vt:lpstr>
      <vt:lpstr>Slide 10</vt:lpstr>
      <vt:lpstr>Slide 11</vt:lpstr>
      <vt:lpstr>দলীয় কাজ</vt:lpstr>
      <vt:lpstr>মুল্যায়ন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শুভেচ্ছা</dc:title>
  <dc:creator>Acer</dc:creator>
  <cp:lastModifiedBy>Acer1</cp:lastModifiedBy>
  <cp:revision>163</cp:revision>
  <dcterms:created xsi:type="dcterms:W3CDTF">2006-08-16T00:00:00Z</dcterms:created>
  <dcterms:modified xsi:type="dcterms:W3CDTF">2014-04-06T07:04:31Z</dcterms:modified>
</cp:coreProperties>
</file>