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70" r:id="rId11"/>
    <p:sldId id="265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06-Apr-14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838200"/>
            <a:ext cx="9182100" cy="60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রাজনৈতিক অধিকারের ওপর ভিত্তি করে ভূমিকাভিনয় কর</a:t>
            </a: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২২ 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খোল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C:\Users\Acer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905000"/>
            <a:ext cx="9067800" cy="480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9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76200"/>
            <a:ext cx="4267200" cy="838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6320135"/>
            <a:ext cx="42672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১।যেকোন ৩টি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990600"/>
            <a:ext cx="2667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শূন্যস্হান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পূরণ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1671935"/>
            <a:ext cx="5562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১।নির্বাচনে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প্রতিদ্বন্দ্বিতা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……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2205335"/>
            <a:ext cx="6858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২।রাষ্ট্র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পরিচালনায়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অধিকারকে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00200" y="2738735"/>
            <a:ext cx="6477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৩।রাষ্ট্রের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ভিতরে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……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38400" y="5638800"/>
            <a:ext cx="28194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দাওঃ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05200" y="3276600"/>
            <a:ext cx="1524000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0" y="3957935"/>
            <a:ext cx="28956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0" y="4495800"/>
            <a:ext cx="48006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এবং শাসনকা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র্যে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নাগরিকদের অংশগ্রহন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0" y="5029200"/>
            <a:ext cx="18288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বসবাসের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8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79687"/>
            <a:ext cx="9144000" cy="50783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bn-BD" sz="5400" dirty="0" smtClean="0"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Hydrange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/>
          <p:cNvSpPr txBox="1">
            <a:spLocks/>
          </p:cNvSpPr>
          <p:nvPr/>
        </p:nvSpPr>
        <p:spPr>
          <a:xfrm>
            <a:off x="1447800" y="457200"/>
            <a:ext cx="5715000" cy="1447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72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 পরিচিতি</a:t>
            </a:r>
            <a:endParaRPr kumimoji="0" lang="en-US" sz="72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" y="2895600"/>
            <a:ext cx="8839200" cy="26670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লুৎফুন্নাহার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সহকারী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r>
              <a:rPr kumimoji="0" lang="bn-BD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নিংগইন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সরকারি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প্রাথমিক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বিদ্যালয়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সিংড়া,নাটোর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১। রাজনৈতিক অধিকার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রাজনৈতিক অধিকার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জেনে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বলতে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পারবে।</a:t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r>
              <a:rPr lang="bn-BD" sz="4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400" dirty="0" smtClean="0">
                <a:latin typeface="NikoshBAN" pitchFamily="2" charset="0"/>
                <a:cs typeface="NikoshBAN" pitchFamily="2" charset="0"/>
              </a:rPr>
            </a:b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3999" cy="1600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শিখন ফল</a:t>
            </a:r>
            <a:endParaRPr kumimoji="0" lang="en-US" sz="88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2209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র্থ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০৪/০৪/২০১৪ </a:t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বিশ্বপরিচয়।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৪৫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057400"/>
            <a:ext cx="9144000" cy="4800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নাগরিকের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791200"/>
            <a:ext cx="8229600" cy="990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BD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নির্বাচনের অধিকার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4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8063"/>
            <a:ext cx="4343400" cy="2999937"/>
          </a:xfrm>
          <a:prstGeom prst="rect">
            <a:avLst/>
          </a:prstGeom>
        </p:spPr>
      </p:pic>
      <p:pic>
        <p:nvPicPr>
          <p:cNvPr id="6" name="Picture 5" descr="4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124200"/>
            <a:ext cx="4343400" cy="2581868"/>
          </a:xfrm>
          <a:prstGeom prst="rect">
            <a:avLst/>
          </a:prstGeom>
        </p:spPr>
      </p:pic>
      <p:pic>
        <p:nvPicPr>
          <p:cNvPr id="7" name="Picture 6" descr="40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76200"/>
            <a:ext cx="4267200" cy="2990687"/>
          </a:xfrm>
          <a:prstGeom prst="rect">
            <a:avLst/>
          </a:prstGeom>
        </p:spPr>
      </p:pic>
      <p:pic>
        <p:nvPicPr>
          <p:cNvPr id="9" name="Picture 8" descr="00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3124200"/>
            <a:ext cx="4267200" cy="25902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229600" cy="1143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বসবাসের অধিকার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0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200"/>
            <a:ext cx="4191000" cy="266700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4" name="Picture 3" descr="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76200"/>
            <a:ext cx="4343400" cy="27432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pic>
        <p:nvPicPr>
          <p:cNvPr id="5" name="Picture 4" descr="02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971800"/>
            <a:ext cx="4191000" cy="23622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pic>
        <p:nvPicPr>
          <p:cNvPr id="6" name="Picture 5" descr="02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2947971"/>
            <a:ext cx="4343400" cy="238603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648325"/>
            <a:ext cx="7772400" cy="113347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সরকারি চাকরি লাভের অধিকার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5" name="Picture 4" descr="0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46" y="2971800"/>
            <a:ext cx="4387954" cy="2514600"/>
          </a:xfrm>
          <a:prstGeom prst="rect">
            <a:avLst/>
          </a:prstGeom>
        </p:spPr>
      </p:pic>
      <p:pic>
        <p:nvPicPr>
          <p:cNvPr id="7" name="Picture 6" descr="03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76201"/>
            <a:ext cx="4419600" cy="2743200"/>
          </a:xfrm>
          <a:prstGeom prst="rect">
            <a:avLst/>
          </a:prstGeom>
        </p:spPr>
      </p:pic>
      <p:pic>
        <p:nvPicPr>
          <p:cNvPr id="8" name="Picture 7" descr="05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76200"/>
            <a:ext cx="4419600" cy="2743200"/>
          </a:xfrm>
          <a:prstGeom prst="rect">
            <a:avLst/>
          </a:prstGeom>
        </p:spPr>
      </p:pic>
      <p:pic>
        <p:nvPicPr>
          <p:cNvPr id="9" name="Picture 8" descr="01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8200" y="2969575"/>
            <a:ext cx="4419600" cy="2516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997714"/>
            <a:ext cx="84582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বিদেশে নিরাপত্তা লাভের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ধি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521" y="2895600"/>
            <a:ext cx="4297279" cy="2743200"/>
          </a:xfrm>
          <a:prstGeom prst="rect">
            <a:avLst/>
          </a:prstGeom>
        </p:spPr>
      </p:pic>
      <p:pic>
        <p:nvPicPr>
          <p:cNvPr id="14" name="Picture 13" descr="0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895600"/>
            <a:ext cx="4495800" cy="2743200"/>
          </a:xfrm>
          <a:prstGeom prst="rect">
            <a:avLst/>
          </a:prstGeom>
        </p:spPr>
      </p:pic>
      <p:pic>
        <p:nvPicPr>
          <p:cNvPr id="15" name="Picture 14" descr="05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9709" y="76200"/>
            <a:ext cx="4298091" cy="2667000"/>
          </a:xfrm>
          <a:prstGeom prst="rect">
            <a:avLst/>
          </a:prstGeom>
        </p:spPr>
      </p:pic>
      <p:pic>
        <p:nvPicPr>
          <p:cNvPr id="17410" name="Picture 2" descr="M:\Picture\01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" y="76200"/>
            <a:ext cx="44958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791200"/>
            <a:ext cx="7772400" cy="9271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ব্যাক্তি স্বাধীনতা রক্ষার অধিকার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0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1" y="2971800"/>
            <a:ext cx="4495800" cy="2590800"/>
          </a:xfrm>
          <a:prstGeom prst="rect">
            <a:avLst/>
          </a:prstGeom>
        </p:spPr>
      </p:pic>
      <p:pic>
        <p:nvPicPr>
          <p:cNvPr id="16386" name="Picture 2" descr="M:\Picture\0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971800"/>
            <a:ext cx="4204154" cy="2590800"/>
          </a:xfrm>
          <a:prstGeom prst="rect">
            <a:avLst/>
          </a:prstGeom>
          <a:noFill/>
        </p:spPr>
      </p:pic>
      <p:pic>
        <p:nvPicPr>
          <p:cNvPr id="9" name="Picture 8" descr="16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8290"/>
            <a:ext cx="4495800" cy="2857310"/>
          </a:xfrm>
          <a:prstGeom prst="rect">
            <a:avLst/>
          </a:prstGeom>
        </p:spPr>
      </p:pic>
      <p:pic>
        <p:nvPicPr>
          <p:cNvPr id="10" name="Picture 9" descr="17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200" y="76200"/>
            <a:ext cx="41910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155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১। রাজনৈতিক অধিকার কি তা বলতে পারবে। ২।রাজনৈতিক অধিকারগুলো জেনে বলতে ও                          লিখতে পারবে।  </vt:lpstr>
      <vt:lpstr>শ্রেণীঃ ৪ র্থ                                  তারিখঃ ০৪/০৪/২০১৪  বিষয়ঃ বাংলাদেশ ও বিশ্বপরিচয়।        সময়ঃ  ৪৫ মিনিট </vt:lpstr>
      <vt:lpstr>নির্বাচনের অধিকার</vt:lpstr>
      <vt:lpstr>বসবাসের অধিকার</vt:lpstr>
      <vt:lpstr>সরকারি চাকরি লাভের অধিকার </vt:lpstr>
      <vt:lpstr>Slide 8</vt:lpstr>
      <vt:lpstr>ব্যাক্তি স্বাধীনতা রক্ষার অধিকার</vt:lpstr>
      <vt:lpstr>দলীয় কাজ</vt:lpstr>
      <vt:lpstr>সবাই বইয়ের ২২ পৃষ্ঠা খোল </vt:lpstr>
      <vt:lpstr>মূল্যায়ন</vt:lpstr>
      <vt:lpstr>বাড়ির কাজ</vt:lpstr>
      <vt:lpstr>সবাইকে ধন্যবাদ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MASUM</dc:creator>
  <cp:lastModifiedBy>user</cp:lastModifiedBy>
  <cp:revision>86</cp:revision>
  <dcterms:created xsi:type="dcterms:W3CDTF">2006-08-16T00:00:00Z</dcterms:created>
  <dcterms:modified xsi:type="dcterms:W3CDTF">2014-04-06T10:42:53Z</dcterms:modified>
</cp:coreProperties>
</file>