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447800" y="381000"/>
            <a:ext cx="7696200" cy="4876800"/>
          </a:xfrm>
        </p:spPr>
        <p:txBody>
          <a:bodyPr>
            <a:normAutofit/>
          </a:bodyPr>
          <a:lstStyle/>
          <a:p>
            <a:r>
              <a:rPr lang="en-US" sz="8800" dirty="0" err="1" smtClean="0"/>
              <a:t>স্বাগতম</a:t>
            </a:r>
            <a:r>
              <a:rPr lang="en-US" sz="8800" dirty="0" smtClean="0"/>
              <a:t/>
            </a:r>
            <a:br>
              <a:rPr lang="en-US" sz="8800" dirty="0" smtClean="0"/>
            </a:br>
            <a:endParaRPr lang="en-US" sz="8800" dirty="0"/>
          </a:p>
        </p:txBody>
      </p:sp>
      <p:pic>
        <p:nvPicPr>
          <p:cNvPr id="1026" name="Picture 2" descr="C:\Users\ASUS\Desktop\welcom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514600"/>
            <a:ext cx="3124200" cy="2209800"/>
          </a:xfrm>
          <a:prstGeom prst="rect">
            <a:avLst/>
          </a:prstGeom>
          <a:noFill/>
        </p:spPr>
      </p:pic>
      <p:sp>
        <p:nvSpPr>
          <p:cNvPr id="4" name="6-Point Star 3"/>
          <p:cNvSpPr/>
          <p:nvPr/>
        </p:nvSpPr>
        <p:spPr>
          <a:xfrm>
            <a:off x="1295400" y="5257800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6-Point Star 4"/>
          <p:cNvSpPr/>
          <p:nvPr/>
        </p:nvSpPr>
        <p:spPr>
          <a:xfrm>
            <a:off x="7162800" y="5486400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6-Point Star 5"/>
          <p:cNvSpPr/>
          <p:nvPr/>
        </p:nvSpPr>
        <p:spPr>
          <a:xfrm>
            <a:off x="1447800" y="457200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-Point Star 6"/>
          <p:cNvSpPr/>
          <p:nvPr/>
        </p:nvSpPr>
        <p:spPr>
          <a:xfrm>
            <a:off x="7162800" y="457200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images5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42220" y="990600"/>
            <a:ext cx="5673588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ছবিগুলি</a:t>
            </a:r>
            <a:r>
              <a:rPr lang="en-US" dirty="0" smtClean="0"/>
              <a:t> </a:t>
            </a:r>
            <a:r>
              <a:rPr lang="en-US" dirty="0" err="1" smtClean="0"/>
              <a:t>কিসের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 </a:t>
            </a:r>
            <a:r>
              <a:rPr lang="en-US" dirty="0" err="1" smtClean="0"/>
              <a:t>এযুদ্ধ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</a:t>
            </a:r>
            <a:r>
              <a:rPr lang="en-US" dirty="0" err="1" smtClean="0"/>
              <a:t>পাওয়ার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আমাদের</a:t>
            </a:r>
            <a:r>
              <a:rPr lang="en-US" dirty="0" smtClean="0"/>
              <a:t> </a:t>
            </a:r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শিরোনাম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 </a:t>
            </a:r>
            <a:r>
              <a:rPr lang="en-US" dirty="0" err="1" smtClean="0"/>
              <a:t>তোমাকে</a:t>
            </a:r>
            <a:r>
              <a:rPr lang="en-US" dirty="0" smtClean="0"/>
              <a:t> </a:t>
            </a:r>
            <a:r>
              <a:rPr lang="en-US" dirty="0" err="1" smtClean="0"/>
              <a:t>পাওয়ার</a:t>
            </a:r>
            <a:r>
              <a:rPr lang="en-US" dirty="0" smtClean="0"/>
              <a:t> </a:t>
            </a:r>
            <a:r>
              <a:rPr lang="en-US" dirty="0" err="1" smtClean="0"/>
              <a:t>জন্যে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হে</a:t>
            </a:r>
            <a:r>
              <a:rPr lang="en-US" dirty="0" smtClean="0"/>
              <a:t> </a:t>
            </a:r>
            <a:r>
              <a:rPr lang="en-US" dirty="0" err="1" smtClean="0"/>
              <a:t>স্বাধীনতা</a:t>
            </a:r>
            <a:endParaRPr lang="en-US" dirty="0" smtClean="0"/>
          </a:p>
          <a:p>
            <a:pPr algn="ctr"/>
            <a:r>
              <a:rPr lang="en-US" dirty="0" smtClean="0"/>
              <a:t> </a:t>
            </a:r>
            <a:r>
              <a:rPr lang="en-US" dirty="0" err="1" smtClean="0"/>
              <a:t>শামসুর</a:t>
            </a:r>
            <a:r>
              <a:rPr lang="en-US" dirty="0" smtClean="0"/>
              <a:t> </a:t>
            </a:r>
            <a:r>
              <a:rPr lang="en-US" dirty="0" err="1" smtClean="0"/>
              <a:t>রাহমান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images6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752600"/>
            <a:ext cx="2252662" cy="26654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4000" dirty="0" err="1" smtClean="0"/>
              <a:t>আলোচনা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কবিতআবৃত্তি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সরব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পাঠ</a:t>
            </a:r>
            <a:r>
              <a:rPr lang="en-US" sz="4000" dirty="0" smtClean="0"/>
              <a:t> </a:t>
            </a:r>
            <a:r>
              <a:rPr lang="en-US" sz="4000" dirty="0" err="1" smtClean="0"/>
              <a:t>নীরব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পাঠ</a:t>
            </a:r>
            <a:r>
              <a:rPr lang="en-US" sz="4000" dirty="0" smtClean="0"/>
              <a:t>  </a:t>
            </a:r>
          </a:p>
          <a:p>
            <a:r>
              <a:rPr lang="en-US" sz="4000" dirty="0" smtClean="0"/>
              <a:t> </a:t>
            </a:r>
            <a:r>
              <a:rPr lang="en-US" sz="4000" dirty="0" err="1" smtClean="0"/>
              <a:t>একক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r>
              <a:rPr lang="en-US" sz="4000" dirty="0" smtClean="0"/>
              <a:t> </a:t>
            </a:r>
            <a:r>
              <a:rPr lang="en-US" sz="4000" dirty="0" err="1" smtClean="0"/>
              <a:t>দলীয়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মাধ্যমে</a:t>
            </a:r>
            <a:r>
              <a:rPr lang="en-US" sz="4000" dirty="0" smtClean="0"/>
              <a:t>।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প্রশ্নোত্তরের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মূল্যায়ন</a:t>
            </a:r>
            <a:r>
              <a:rPr lang="en-US" dirty="0" smtClean="0"/>
              <a:t> </a:t>
            </a:r>
            <a:r>
              <a:rPr lang="en-US" dirty="0" err="1" smtClean="0"/>
              <a:t>করব</a:t>
            </a:r>
            <a:r>
              <a:rPr lang="en-US" dirty="0" smtClean="0"/>
              <a:t> </a:t>
            </a:r>
            <a:r>
              <a:rPr lang="en-US" dirty="0" smtClean="0"/>
              <a:t>। </a:t>
            </a:r>
            <a:r>
              <a:rPr lang="en-US" dirty="0" err="1" smtClean="0"/>
              <a:t>যেমন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শামসুর</a:t>
            </a:r>
            <a:r>
              <a:rPr lang="en-US" dirty="0" smtClean="0"/>
              <a:t> </a:t>
            </a:r>
            <a:r>
              <a:rPr lang="en-US" dirty="0" err="1" smtClean="0"/>
              <a:t>রাহমানের</a:t>
            </a:r>
            <a:r>
              <a:rPr lang="en-US" dirty="0" smtClean="0"/>
              <a:t> </a:t>
            </a:r>
            <a:r>
              <a:rPr lang="en-US" dirty="0" err="1" smtClean="0"/>
              <a:t>গ্রামের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।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দানবের</a:t>
            </a:r>
            <a:r>
              <a:rPr lang="en-US" dirty="0" smtClean="0"/>
              <a:t> </a:t>
            </a:r>
            <a:r>
              <a:rPr lang="en-US" dirty="0" err="1" smtClean="0"/>
              <a:t>মতো</a:t>
            </a:r>
            <a:r>
              <a:rPr lang="en-US" dirty="0" smtClean="0"/>
              <a:t> </a:t>
            </a:r>
            <a:r>
              <a:rPr lang="en-US" dirty="0" err="1" smtClean="0"/>
              <a:t>চিৎকার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এসেছিল</a:t>
            </a:r>
            <a:r>
              <a:rPr lang="en-US" dirty="0" smtClean="0"/>
              <a:t>।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তুমি</a:t>
            </a:r>
            <a:r>
              <a:rPr lang="en-US" dirty="0" smtClean="0"/>
              <a:t> </a:t>
            </a:r>
            <a:r>
              <a:rPr lang="en-US" dirty="0" err="1" smtClean="0"/>
              <a:t>আসবে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</a:t>
            </a:r>
            <a:r>
              <a:rPr lang="en-US" dirty="0" err="1" smtClean="0"/>
              <a:t>হে</a:t>
            </a:r>
            <a:r>
              <a:rPr lang="en-US" dirty="0" smtClean="0"/>
              <a:t> </a:t>
            </a:r>
            <a:r>
              <a:rPr lang="en-US" dirty="0" err="1" smtClean="0"/>
              <a:t>স্বাধীনতা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সাকিনা</a:t>
            </a:r>
            <a:r>
              <a:rPr lang="en-US" dirty="0" smtClean="0"/>
              <a:t> </a:t>
            </a:r>
            <a:r>
              <a:rPr lang="en-US" dirty="0" err="1" smtClean="0"/>
              <a:t>বিবির</a:t>
            </a:r>
            <a:r>
              <a:rPr lang="en-US" dirty="0" smtClean="0"/>
              <a:t> </a:t>
            </a:r>
            <a:r>
              <a:rPr lang="en-US" dirty="0" err="1" smtClean="0"/>
              <a:t>কপাল</a:t>
            </a:r>
            <a:r>
              <a:rPr lang="en-US" dirty="0" smtClean="0"/>
              <a:t> </a:t>
            </a:r>
            <a:r>
              <a:rPr lang="en-US" dirty="0" err="1" smtClean="0"/>
              <a:t>ভাঙল</a:t>
            </a:r>
            <a:r>
              <a:rPr lang="en-US" dirty="0" smtClean="0"/>
              <a:t> </a:t>
            </a:r>
            <a:r>
              <a:rPr lang="en-US" dirty="0" err="1" smtClean="0"/>
              <a:t>এবাক্য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বোঝানোর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ব্যহার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নিজের</a:t>
            </a:r>
            <a:r>
              <a:rPr lang="en-US" dirty="0" smtClean="0"/>
              <a:t> </a:t>
            </a:r>
            <a:r>
              <a:rPr lang="en-US" dirty="0" err="1" smtClean="0"/>
              <a:t>ভাষায়</a:t>
            </a:r>
            <a:r>
              <a:rPr lang="en-US" dirty="0" smtClean="0"/>
              <a:t> </a:t>
            </a:r>
            <a:r>
              <a:rPr lang="en-US" dirty="0" err="1" smtClean="0"/>
              <a:t>লিখ</a:t>
            </a:r>
            <a:r>
              <a:rPr lang="en-US" dirty="0" smtClean="0"/>
              <a:t>।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4800" y="0"/>
            <a:ext cx="94488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dirty="0" err="1" smtClean="0"/>
              <a:t>ধন্যবাদ</a:t>
            </a:r>
            <a:endParaRPr lang="en-US" sz="9600" dirty="0"/>
          </a:p>
        </p:txBody>
      </p:sp>
    </p:spTree>
  </p:cSld>
  <p:clrMapOvr>
    <a:masterClrMapping/>
  </p:clrMapOvr>
  <p:transition>
    <p:dissolv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হোসনেআরা</a:t>
            </a:r>
            <a:r>
              <a:rPr lang="en-US" dirty="0" smtClean="0"/>
              <a:t> </a:t>
            </a:r>
            <a:r>
              <a:rPr lang="en-US" dirty="0" err="1" smtClean="0"/>
              <a:t>খানম</a:t>
            </a:r>
            <a:r>
              <a:rPr lang="en-US" dirty="0" smtClean="0"/>
              <a:t> </a:t>
            </a:r>
            <a:r>
              <a:rPr lang="en-US" dirty="0" err="1" smtClean="0"/>
              <a:t>আই</a:t>
            </a:r>
            <a:r>
              <a:rPr lang="en-US" dirty="0" smtClean="0"/>
              <a:t> </a:t>
            </a:r>
            <a:r>
              <a:rPr lang="en-US" dirty="0" err="1" smtClean="0"/>
              <a:t>ডি</a:t>
            </a:r>
            <a:r>
              <a:rPr lang="en-US" dirty="0" smtClean="0"/>
              <a:t> </a:t>
            </a:r>
            <a:r>
              <a:rPr lang="en-US" dirty="0" err="1" smtClean="0"/>
              <a:t>নং</a:t>
            </a:r>
            <a:r>
              <a:rPr lang="en-US" dirty="0" smtClean="0"/>
              <a:t> ০৫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endParaRPr lang="en-US" dirty="0" smtClean="0"/>
          </a:p>
          <a:p>
            <a:r>
              <a:rPr lang="en-US" dirty="0" err="1" smtClean="0"/>
              <a:t>সুলতানপুর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endParaRPr lang="en-US" dirty="0" smtClean="0"/>
          </a:p>
          <a:p>
            <a:r>
              <a:rPr lang="en-US" dirty="0" err="1" smtClean="0"/>
              <a:t>রাজবাড়ী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শ্রেণি-নবম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বিষয়-বাংলা</a:t>
            </a:r>
            <a:r>
              <a:rPr lang="en-US" dirty="0" smtClean="0"/>
              <a:t> ১ম </a:t>
            </a:r>
            <a:r>
              <a:rPr lang="en-US" dirty="0" err="1" smtClean="0"/>
              <a:t>পত্র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পাঠ্য-কবিতা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১৫ </a:t>
            </a:r>
            <a:r>
              <a:rPr lang="en-US" dirty="0" err="1" smtClean="0"/>
              <a:t>চরণ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সময়-৫০মিনিট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"/>
            <a:ext cx="6400800" cy="16764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"/>
            <a:ext cx="9144000" cy="68580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কবির</a:t>
            </a:r>
            <a:r>
              <a:rPr lang="en-US" dirty="0" smtClean="0"/>
              <a:t> </a:t>
            </a:r>
            <a:r>
              <a:rPr lang="en-US" dirty="0" err="1" smtClean="0"/>
              <a:t>জীবনী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err="1" smtClean="0"/>
              <a:t>নতুন</a:t>
            </a:r>
            <a:r>
              <a:rPr lang="en-US" dirty="0" smtClean="0"/>
              <a:t> </a:t>
            </a:r>
            <a:r>
              <a:rPr lang="en-US" dirty="0" err="1" smtClean="0"/>
              <a:t>শব্দের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বল</a:t>
            </a:r>
            <a:r>
              <a:rPr lang="en-US" dirty="0" smtClean="0"/>
              <a:t>‍‌</a:t>
            </a:r>
            <a:r>
              <a:rPr lang="en-US" dirty="0" err="1" smtClean="0"/>
              <a:t>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err="1" smtClean="0"/>
              <a:t>কবিতাটি</a:t>
            </a:r>
            <a:r>
              <a:rPr lang="en-US" dirty="0" smtClean="0"/>
              <a:t> </a:t>
            </a:r>
            <a:r>
              <a:rPr lang="en-US" dirty="0" err="1" smtClean="0"/>
              <a:t>আবৃত্তি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err="1" smtClean="0"/>
              <a:t>স্বদেশ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ভালোবাসতে</a:t>
            </a:r>
            <a:r>
              <a:rPr lang="en-US" dirty="0" smtClean="0"/>
              <a:t> </a:t>
            </a:r>
            <a:r>
              <a:rPr lang="en-US" dirty="0" err="1" smtClean="0"/>
              <a:t>শিখবে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err="1" smtClean="0"/>
              <a:t>স্বাধীনতার</a:t>
            </a:r>
            <a:r>
              <a:rPr lang="en-US" dirty="0" smtClean="0"/>
              <a:t> </a:t>
            </a:r>
            <a:r>
              <a:rPr lang="en-US" dirty="0" err="1" smtClean="0"/>
              <a:t>মর্মার্থ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images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41840" y="1447800"/>
            <a:ext cx="3444308" cy="3429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images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769746"/>
            <a:ext cx="4475920" cy="25736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F:\images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95662" y="2891631"/>
            <a:ext cx="2352675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images3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30350" y="937868"/>
            <a:ext cx="5708650" cy="4167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images4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17459" y="1371600"/>
            <a:ext cx="4130941" cy="3381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130</Words>
  <Application>Microsoft Office PowerPoint</Application>
  <PresentationFormat>On-screen Show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স্বাগতম </vt:lpstr>
      <vt:lpstr>Slide 2</vt:lpstr>
      <vt:lpstr>পাঠ পরিচিতি শ্রেণি-নবম বিষয়-বাংলা ১ম পত্র পাঠ্য-কবিতা ১৫ চরণ সময়-৫০মিনিট 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ASUS</dc:creator>
  <cp:lastModifiedBy>ASUS</cp:lastModifiedBy>
  <cp:revision>66</cp:revision>
  <dcterms:created xsi:type="dcterms:W3CDTF">2006-08-16T00:00:00Z</dcterms:created>
  <dcterms:modified xsi:type="dcterms:W3CDTF">2014-04-02T15:17:52Z</dcterms:modified>
</cp:coreProperties>
</file>