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8" r:id="rId8"/>
    <p:sldId id="262" r:id="rId9"/>
    <p:sldId id="267" r:id="rId10"/>
    <p:sldId id="269" r:id="rId11"/>
    <p:sldId id="263" r:id="rId12"/>
    <p:sldId id="276" r:id="rId13"/>
    <p:sldId id="27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9.jpeg"/><Relationship Id="rId7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1.jpeg"/><Relationship Id="rId4" Type="http://schemas.openxmlformats.org/officeDocument/2006/relationships/image" Target="../media/image20.jpeg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8.jpeg"/><Relationship Id="rId4" Type="http://schemas.openxmlformats.org/officeDocument/2006/relationships/image" Target="../media/image12.jpeg"/><Relationship Id="rId9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219200" y="152400"/>
            <a:ext cx="6400800" cy="2743200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latin typeface="NikoshBAN" pitchFamily="2" charset="0"/>
                <a:cs typeface="NikoshBAN" pitchFamily="2" charset="0"/>
              </a:rPr>
              <a:t>Welcome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ose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385" y="3731896"/>
            <a:ext cx="2133600" cy="2973704"/>
          </a:xfrm>
          <a:prstGeom prst="rect">
            <a:avLst/>
          </a:prstGeom>
        </p:spPr>
      </p:pic>
      <p:pic>
        <p:nvPicPr>
          <p:cNvPr id="7" name="Picture 6" descr="rose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703884"/>
            <a:ext cx="2133600" cy="29737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657600"/>
            <a:ext cx="4267200" cy="13716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The boy is under the tree.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76200"/>
            <a:ext cx="86868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Match  sentence  with the picture :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10668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1028700"/>
            <a:ext cx="1905000" cy="1562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8000" y="2667000"/>
            <a:ext cx="1981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pe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1" y="2743200"/>
            <a:ext cx="1752599" cy="12483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52400" y="5181600"/>
            <a:ext cx="4267200" cy="1295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The book is on the  table.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858000" y="5181600"/>
            <a:ext cx="1981200" cy="15240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cat in a bo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5257800"/>
            <a:ext cx="1447800" cy="137885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858000" y="4114800"/>
            <a:ext cx="1981200" cy="9906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bt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5207" y="4114800"/>
            <a:ext cx="1099193" cy="9144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52400" y="2362200"/>
            <a:ext cx="4267200" cy="12192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The cat is in the box.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2400" y="1066800"/>
            <a:ext cx="4267200" cy="1143000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The pen is in the box.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15" grpId="0" animBg="1"/>
      <p:bldP spid="19" grpId="0" animBg="1"/>
      <p:bldP spid="21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76200"/>
            <a:ext cx="3886200" cy="1371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Evaluation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209800"/>
            <a:ext cx="2133600" cy="3810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Fill in the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blanks in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your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khata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1752600"/>
            <a:ext cx="2971800" cy="2286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t in a bo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2550" y="1905000"/>
            <a:ext cx="2559050" cy="1981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638800" y="1752600"/>
            <a:ext cx="3200400" cy="22860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The cat is........the box 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4191000"/>
            <a:ext cx="3048000" cy="22098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amp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43201" y="4400074"/>
            <a:ext cx="1992972" cy="177212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715000" y="4191000"/>
            <a:ext cx="3124200" cy="2209800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The lamp is...... the table .</a:t>
            </a: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543800" cy="4419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Open your book at page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and read silently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762000"/>
            <a:ext cx="28956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892968"/>
            <a:ext cx="1905000" cy="25360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3962400"/>
            <a:ext cx="29718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og-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519" y="4191001"/>
            <a:ext cx="2605923" cy="2133599"/>
          </a:xfrm>
          <a:prstGeom prst="rect">
            <a:avLst/>
          </a:prstGeom>
        </p:spPr>
      </p:pic>
      <p:pic>
        <p:nvPicPr>
          <p:cNvPr id="6" name="Picture 5" descr="bo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90834" y="2362200"/>
            <a:ext cx="2748366" cy="4343400"/>
          </a:xfrm>
          <a:prstGeom prst="rect">
            <a:avLst/>
          </a:prstGeom>
        </p:spPr>
      </p:pic>
      <p:pic>
        <p:nvPicPr>
          <p:cNvPr id="7" name="Picture 6" descr="bo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819400"/>
            <a:ext cx="2590800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990600"/>
            <a:ext cx="2286000" cy="1752600"/>
          </a:xfrm>
          <a:prstGeom prst="rect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Where`s the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doll / dog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696200" cy="5867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No more today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Thank you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00"/>
            <a:ext cx="3962400" cy="1752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Todays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Lesson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Class-Three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Subject-English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905000"/>
            <a:ext cx="8610600" cy="480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Learning outcomes</a:t>
            </a: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-Student`s will be able to know pronunciation and understand the text.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-They will able to use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over,in,on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and under  prepositions. </a:t>
            </a: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4267200" y="1981200"/>
            <a:ext cx="609600" cy="685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11582400" y="4343400"/>
            <a:ext cx="9144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81000" y="304800"/>
            <a:ext cx="8229600" cy="6553200"/>
            <a:chOff x="0" y="304800"/>
            <a:chExt cx="9144000" cy="6553200"/>
          </a:xfrm>
        </p:grpSpPr>
        <p:sp>
          <p:nvSpPr>
            <p:cNvPr id="2" name="Oval 1"/>
            <p:cNvSpPr/>
            <p:nvPr/>
          </p:nvSpPr>
          <p:spPr>
            <a:xfrm>
              <a:off x="914400" y="304800"/>
              <a:ext cx="7391400" cy="16764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Presented by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lowchart: Alternate Process 5"/>
            <p:cNvSpPr/>
            <p:nvPr/>
          </p:nvSpPr>
          <p:spPr>
            <a:xfrm>
              <a:off x="0" y="2667000"/>
              <a:ext cx="9144000" cy="4191000"/>
            </a:xfrm>
            <a:prstGeom prst="flowChartAlternateProcess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Md. </a:t>
              </a:r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Bakkar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Siddique</a:t>
              </a:r>
              <a:endParaRPr lang="en-US" sz="44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Assistant Teacher</a:t>
              </a:r>
            </a:p>
            <a:p>
              <a:pPr algn="ctr"/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Manikkhari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Govt. Primary</a:t>
              </a:r>
            </a:p>
            <a:p>
              <a:pPr algn="ctr"/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School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152400" y="2667000"/>
            <a:ext cx="8991600" cy="4191000"/>
          </a:xfrm>
          <a:prstGeom prst="diamond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Lesson Title</a:t>
            </a: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Preposition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in,on,over,under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457200" y="685800"/>
            <a:ext cx="8153400" cy="1905000"/>
          </a:xfrm>
          <a:prstGeom prst="doubleWave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Create emotion-by reciting a rhyme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05600" y="2895600"/>
            <a:ext cx="2286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2895600"/>
            <a:ext cx="2057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971800"/>
            <a:ext cx="1828800" cy="3581400"/>
          </a:xfrm>
          <a:prstGeom prst="rect">
            <a:avLst/>
          </a:prstGeom>
        </p:spPr>
      </p:pic>
      <p:pic>
        <p:nvPicPr>
          <p:cNvPr id="6" name="Picture 5" descr="cat in a bo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2971800"/>
            <a:ext cx="2133600" cy="3581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95400" y="1524000"/>
            <a:ext cx="6400800" cy="609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What are you see in the picture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457200"/>
            <a:ext cx="6400800" cy="533400"/>
          </a:xfrm>
          <a:prstGeom prst="rect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Look at the picture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0" y="2971800"/>
            <a:ext cx="19812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19600" y="2895600"/>
            <a:ext cx="2057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am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2971800"/>
            <a:ext cx="1752600" cy="3581400"/>
          </a:xfrm>
          <a:prstGeom prst="rect">
            <a:avLst/>
          </a:prstGeom>
        </p:spPr>
      </p:pic>
      <p:pic>
        <p:nvPicPr>
          <p:cNvPr id="21" name="Picture 20" descr="cow-tre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2895600"/>
            <a:ext cx="1981200" cy="3657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00600" y="990600"/>
            <a:ext cx="29718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990600"/>
            <a:ext cx="29718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76" y="1143000"/>
            <a:ext cx="2725024" cy="3505200"/>
          </a:xfrm>
          <a:prstGeom prst="rect">
            <a:avLst/>
          </a:prstGeom>
        </p:spPr>
      </p:pic>
      <p:pic>
        <p:nvPicPr>
          <p:cNvPr id="9" name="Picture 8" descr="cat in a bo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19200"/>
            <a:ext cx="2819400" cy="3429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2000" y="4876800"/>
            <a:ext cx="2971800" cy="1524000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The umbrella is over his head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00600" y="4876800"/>
            <a:ext cx="2971800" cy="1524000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The cat is in the box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00" y="76200"/>
            <a:ext cx="586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Say with me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  <p:bldP spid="13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143000"/>
            <a:ext cx="34290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1143000"/>
            <a:ext cx="33528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5410200"/>
            <a:ext cx="3505200" cy="1371600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The cow is under the tree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ow-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279" y="1524000"/>
            <a:ext cx="3117722" cy="3621504"/>
          </a:xfrm>
          <a:prstGeom prst="rect">
            <a:avLst/>
          </a:prstGeom>
        </p:spPr>
      </p:pic>
      <p:pic>
        <p:nvPicPr>
          <p:cNvPr id="7" name="Picture 6" descr="lam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524000"/>
            <a:ext cx="3200400" cy="3657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48200" y="5410200"/>
            <a:ext cx="3276600" cy="1371600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The lamp is on the table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152400"/>
            <a:ext cx="6934200" cy="83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Say with me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76200"/>
            <a:ext cx="4038600" cy="2514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1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76200"/>
            <a:ext cx="4191000" cy="2514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3124200"/>
            <a:ext cx="4114800" cy="2438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bj367_tab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200" y="228600"/>
            <a:ext cx="2286000" cy="2286000"/>
          </a:xfrm>
          <a:prstGeom prst="rect">
            <a:avLst/>
          </a:prstGeom>
        </p:spPr>
      </p:pic>
      <p:pic>
        <p:nvPicPr>
          <p:cNvPr id="15" name="Picture 14" descr="Book-clip-art-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7415442">
            <a:off x="2348086" y="375580"/>
            <a:ext cx="410201" cy="741035"/>
          </a:xfrm>
          <a:prstGeom prst="rect">
            <a:avLst/>
          </a:prstGeom>
        </p:spPr>
      </p:pic>
      <p:pic>
        <p:nvPicPr>
          <p:cNvPr id="16" name="Picture 15" descr="bj367_tab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0" y="838200"/>
            <a:ext cx="1625598" cy="1523999"/>
          </a:xfrm>
          <a:prstGeom prst="rect">
            <a:avLst/>
          </a:prstGeom>
        </p:spPr>
      </p:pic>
      <p:pic>
        <p:nvPicPr>
          <p:cNvPr id="24" name="Picture 23" descr="foot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7000" y="457200"/>
            <a:ext cx="838200" cy="8382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28600" y="3124200"/>
            <a:ext cx="3962400" cy="2286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foot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8400" y="3200400"/>
            <a:ext cx="838200" cy="838200"/>
          </a:xfrm>
          <a:prstGeom prst="rect">
            <a:avLst/>
          </a:prstGeom>
        </p:spPr>
      </p:pic>
      <p:pic>
        <p:nvPicPr>
          <p:cNvPr id="17" name="Picture 16" descr="bj367_tabl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96000" y="4343400"/>
            <a:ext cx="1219200" cy="1143000"/>
          </a:xfrm>
          <a:prstGeom prst="rect">
            <a:avLst/>
          </a:prstGeom>
        </p:spPr>
      </p:pic>
      <p:pic>
        <p:nvPicPr>
          <p:cNvPr id="18" name="Picture 17" descr="Book-clip-art-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7415442">
            <a:off x="1889913" y="3118780"/>
            <a:ext cx="410201" cy="741035"/>
          </a:xfrm>
          <a:prstGeom prst="rect">
            <a:avLst/>
          </a:prstGeom>
        </p:spPr>
      </p:pic>
      <p:pic>
        <p:nvPicPr>
          <p:cNvPr id="19" name="Picture 18" descr="bj367_tabl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524000" y="4267200"/>
            <a:ext cx="1066800" cy="10668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133600" y="6019800"/>
            <a:ext cx="66294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Where`s the book / ball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5867400"/>
            <a:ext cx="1600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Group-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21" grpId="0" animBg="1"/>
      <p:bldP spid="20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914400" y="762000"/>
            <a:ext cx="34290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81600" y="762000"/>
            <a:ext cx="31242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t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237" y="914400"/>
            <a:ext cx="2403763" cy="2362200"/>
          </a:xfrm>
          <a:prstGeom prst="rect">
            <a:avLst/>
          </a:prstGeom>
        </p:spPr>
      </p:pic>
      <p:pic>
        <p:nvPicPr>
          <p:cNvPr id="22" name="Picture 21" descr="p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1" y="838200"/>
            <a:ext cx="2362199" cy="24675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6019800"/>
            <a:ext cx="8077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Where`s the boy / pen / umbrella /cat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0"/>
            <a:ext cx="4343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Group-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3657600"/>
            <a:ext cx="3352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3581400"/>
            <a:ext cx="3124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u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8377" y="3754572"/>
            <a:ext cx="1734424" cy="1884228"/>
          </a:xfrm>
          <a:prstGeom prst="rect">
            <a:avLst/>
          </a:prstGeom>
        </p:spPr>
      </p:pic>
      <p:pic>
        <p:nvPicPr>
          <p:cNvPr id="12" name="Picture 11" descr="cat in a bo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3657600"/>
            <a:ext cx="1948069" cy="2133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6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194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126</cp:revision>
  <dcterms:created xsi:type="dcterms:W3CDTF">2006-08-16T00:00:00Z</dcterms:created>
  <dcterms:modified xsi:type="dcterms:W3CDTF">2014-04-06T10:00:22Z</dcterms:modified>
</cp:coreProperties>
</file>