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90600" y="76200"/>
            <a:ext cx="7467600" cy="1828800"/>
            <a:chOff x="-685800" y="1447800"/>
            <a:chExt cx="7467600" cy="1828800"/>
          </a:xfrm>
        </p:grpSpPr>
        <p:sp>
          <p:nvSpPr>
            <p:cNvPr id="2" name="Sun 1"/>
            <p:cNvSpPr/>
            <p:nvPr/>
          </p:nvSpPr>
          <p:spPr>
            <a:xfrm>
              <a:off x="-685800" y="1447800"/>
              <a:ext cx="2590800" cy="1676400"/>
            </a:xfrm>
            <a:prstGeom prst="sun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7200" dirty="0" smtClean="0"/>
                <a:t> 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3" name="Sun 2"/>
            <p:cNvSpPr/>
            <p:nvPr/>
          </p:nvSpPr>
          <p:spPr>
            <a:xfrm>
              <a:off x="1447800" y="1447800"/>
              <a:ext cx="1981200" cy="1676400"/>
            </a:xfrm>
            <a:prstGeom prst="sun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4" name="Sun 3"/>
            <p:cNvSpPr/>
            <p:nvPr/>
          </p:nvSpPr>
          <p:spPr>
            <a:xfrm>
              <a:off x="3048000" y="1447800"/>
              <a:ext cx="2133600" cy="1752600"/>
            </a:xfrm>
            <a:prstGeom prst="sun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bn-BD" sz="1400" dirty="0" smtClean="0"/>
                <a:t> </a:t>
              </a:r>
              <a:endParaRPr lang="en-US" dirty="0"/>
            </a:p>
          </p:txBody>
        </p:sp>
        <p:sp>
          <p:nvSpPr>
            <p:cNvPr id="5" name="Sun 4"/>
            <p:cNvSpPr/>
            <p:nvPr/>
          </p:nvSpPr>
          <p:spPr>
            <a:xfrm>
              <a:off x="4648200" y="1447800"/>
              <a:ext cx="2133600" cy="1828800"/>
            </a:xfrm>
            <a:prstGeom prst="sun">
              <a:avLst/>
            </a:prstGeom>
            <a:blipFill>
              <a:blip r:embed="rId5" cstate="print"/>
              <a:stretch>
                <a:fillRect/>
              </a:stretch>
            </a:blip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BD" dirty="0" smtClean="0"/>
                <a:t> </a:t>
              </a:r>
              <a:endParaRPr lang="en-US" dirty="0"/>
            </a:p>
          </p:txBody>
        </p:sp>
      </p:grpSp>
      <p:sp>
        <p:nvSpPr>
          <p:cNvPr id="7" name="Half Frame 6"/>
          <p:cNvSpPr/>
          <p:nvPr/>
        </p:nvSpPr>
        <p:spPr>
          <a:xfrm rot="10800000">
            <a:off x="7239000" y="5105400"/>
            <a:ext cx="1905000" cy="1752600"/>
          </a:xfrm>
          <a:prstGeom prst="halfFrame">
            <a:avLst/>
          </a:prstGeom>
          <a:blipFill>
            <a:blip r:embed="rId6" cstate="print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76200" y="0"/>
            <a:ext cx="1447800" cy="1828800"/>
          </a:xfrm>
          <a:prstGeom prst="halfFrame">
            <a:avLst/>
          </a:prstGeom>
          <a:blipFill>
            <a:blip r:embed="rId7" cstate="print"/>
            <a:stretch>
              <a:fillRect/>
            </a:stretch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YutakaKitamura0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1981200"/>
            <a:ext cx="78486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et_alle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620000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038600" y="556260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 </a:t>
            </a:r>
            <a:endParaRPr lang="en-US" sz="88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ladesh_divisions_bengal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491043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914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8400" y="1066800"/>
            <a:ext cx="19812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/>
              <a:t> 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2895600"/>
            <a:ext cx="1905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219200" y="1066800"/>
            <a:ext cx="685800" cy="6858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219200" y="2133600"/>
            <a:ext cx="685800" cy="6858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52400"/>
            <a:ext cx="2819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grain_kabuli_ch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191000"/>
            <a:ext cx="2819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oong-d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133600"/>
            <a:ext cx="2286000" cy="2005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red-lentils-and-yellow-split-peas.jpg"/>
          <p:cNvPicPr>
            <a:picLocks noChangeAspect="1"/>
          </p:cNvPicPr>
          <p:nvPr/>
        </p:nvPicPr>
        <p:blipFill>
          <a:blip r:embed="rId5" cstate="print"/>
          <a:srcRect t="-499" r="50000"/>
          <a:stretch>
            <a:fillRect/>
          </a:stretch>
        </p:blipFill>
        <p:spPr>
          <a:xfrm>
            <a:off x="304800" y="228600"/>
            <a:ext cx="2743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red-lentils-and-yellow-split-peas.jpg"/>
          <p:cNvPicPr>
            <a:picLocks noChangeAspect="1"/>
          </p:cNvPicPr>
          <p:nvPr/>
        </p:nvPicPr>
        <p:blipFill>
          <a:blip r:embed="rId6" cstate="print"/>
          <a:srcRect l="50000" t="2657"/>
          <a:stretch>
            <a:fillRect/>
          </a:stretch>
        </p:blipFill>
        <p:spPr>
          <a:xfrm>
            <a:off x="304800" y="4191000"/>
            <a:ext cx="2743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66800" y="2286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মসুর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209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খেসারি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191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মুগ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61501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মটর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62263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ছোলা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95400"/>
            <a:ext cx="7696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শাপলা দলঃ তিন জাতের ধানের নাম লেখ ।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971800"/>
            <a:ext cx="78486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জবা দলঃ ৫ টি খাদ্য জাতীয় কৃষি দ্রব্যের নাম লেখ ।</a:t>
            </a:r>
            <a:endParaRPr lang="en-US" sz="44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334000"/>
            <a:ext cx="7315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বেলী দলঃ ৫ প্রকার ডালের নাম লেখ ।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905000"/>
            <a:ext cx="6858000" cy="304698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বইয়ের ৩৪ পৃষ্ঠা খোল ও পড় </a:t>
            </a:r>
            <a:r>
              <a:rPr lang="bn-BD" sz="40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32004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0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77070"/>
            <a:ext cx="7543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কোন অঞ্চলে গম ভালো জন্মে?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14800"/>
            <a:ext cx="8229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২।তোমার জানা ৫ টি কৃষি জাতীয় খাদ্য দ্রব্যের নাম লেখ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utakaKitamura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057400"/>
            <a:ext cx="6844442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228600"/>
            <a:ext cx="36576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9600" b="1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153400" cy="37856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 পরিচিতিঃ- </a:t>
            </a:r>
            <a:endParaRPr lang="en-GB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সাবিনা ইয়াছমিন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সহঃশিক্ষক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তুলাতলী সরকারি প্রাথঃবিঃ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চান্দিনা,কুমিল্লা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13137"/>
            <a:ext cx="4038600" cy="101566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60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8305800" cy="317009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বিষয়ঃবাংলাদেশ ও বিশ্ব পরিচয় </a:t>
            </a:r>
          </a:p>
          <a:p>
            <a:pPr algn="ctr"/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পঞ্চম </a:t>
            </a:r>
          </a:p>
          <a:p>
            <a:pPr algn="ctr"/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</a:p>
          <a:p>
            <a:pPr algn="ctr"/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শিরোনামঃ বাংলাদেশের অর্থনীতি কৃষি ও শিল্প </a:t>
            </a:r>
          </a:p>
          <a:p>
            <a:pPr algn="ctr"/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 খাদ্য জাতীয় কৃষিদ্রব্য (ধান,গম ও ডাল) 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038761"/>
            <a:ext cx="35814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80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732074"/>
            <a:ext cx="8077200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 জাতীয় কৃষিদ্রব্যের নাম বলতে পারবে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২।ধান,গম ,ডাল সম্পর্কে বলতে ও লিখতে পারবে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mer_of_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39070"/>
            <a:ext cx="82296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খাদ্য জাতীয় কৃষিদ্রব্য(ধান,গম ও ডাল)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24800" y="76200"/>
            <a:ext cx="990600" cy="1676400"/>
            <a:chOff x="7924800" y="76200"/>
            <a:chExt cx="990600" cy="1676400"/>
          </a:xfrm>
        </p:grpSpPr>
        <p:sp>
          <p:nvSpPr>
            <p:cNvPr id="5" name="Sun 4"/>
            <p:cNvSpPr/>
            <p:nvPr/>
          </p:nvSpPr>
          <p:spPr>
            <a:xfrm>
              <a:off x="7924800" y="76200"/>
              <a:ext cx="914400" cy="914400"/>
            </a:xfrm>
            <a:prstGeom prst="su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8001000" y="838200"/>
              <a:ext cx="914400" cy="914400"/>
            </a:xfrm>
            <a:prstGeom prst="su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" y="4724400"/>
            <a:ext cx="990600" cy="1600200"/>
            <a:chOff x="152400" y="4724400"/>
            <a:chExt cx="990600" cy="1600200"/>
          </a:xfrm>
        </p:grpSpPr>
        <p:sp>
          <p:nvSpPr>
            <p:cNvPr id="4" name="Sun 3"/>
            <p:cNvSpPr/>
            <p:nvPr/>
          </p:nvSpPr>
          <p:spPr>
            <a:xfrm>
              <a:off x="228600" y="5410200"/>
              <a:ext cx="914400" cy="914400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n 6"/>
            <p:cNvSpPr/>
            <p:nvPr/>
          </p:nvSpPr>
          <p:spPr>
            <a:xfrm>
              <a:off x="152400" y="4724400"/>
              <a:ext cx="914400" cy="914400"/>
            </a:xfrm>
            <a:prstGeom prst="su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erala_paddy687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22860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wheet-flour-16798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371600"/>
            <a:ext cx="2286000" cy="1672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133600" y="235803"/>
            <a:ext cx="4343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খাদ্য জাতীয় কৃষিদ্রব্য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124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3124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otat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343400"/>
            <a:ext cx="2285999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sab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343400"/>
            <a:ext cx="22860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990600" y="615011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61501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s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1825" y="2590800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3886200" y="4724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সরিষা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rala_paddy687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259080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Paddy_West_Beng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324100"/>
            <a:ext cx="2819400" cy="2247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Paddy_field2.jpg"/>
          <p:cNvPicPr>
            <a:picLocks noChangeAspect="1"/>
          </p:cNvPicPr>
          <p:nvPr/>
        </p:nvPicPr>
        <p:blipFill>
          <a:blip r:embed="rId4" cstate="print"/>
          <a:srcRect t="39520"/>
          <a:stretch>
            <a:fillRect/>
          </a:stretch>
        </p:blipFill>
        <p:spPr>
          <a:xfrm>
            <a:off x="5715000" y="2438400"/>
            <a:ext cx="266700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762000" y="51888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আউশ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51888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51888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বোরো</a:t>
            </a:r>
            <a:r>
              <a:rPr lang="bn-BD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81000"/>
            <a:ext cx="472440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বিভিন্ন  প্রকার  ধান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438400"/>
            <a:ext cx="8305800" cy="280076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।ভাত বাংলাদেশের মানুষের প্রধান খাদ্য 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।বাংলাদেশের প্রায় সব অঞ্চলে ধান জন্মে 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 ।বাংলাদেশে প্রতি বছর প্রায় ৩ কোটি ৪০  লক্ষ মেট্রিকটন চাল উৎপাদিত হয় ।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62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 সম্পর্কিত কিছু তথ্য </a:t>
            </a:r>
            <a:endParaRPr lang="en-US" sz="5400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553</TotalTime>
  <Words>184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49</cp:revision>
  <dcterms:created xsi:type="dcterms:W3CDTF">2006-08-16T00:00:00Z</dcterms:created>
  <dcterms:modified xsi:type="dcterms:W3CDTF">2014-06-23T12:30:38Z</dcterms:modified>
</cp:coreProperties>
</file>