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80135-4AB8-4C42-80C8-27A3B2F1B90D}" type="datetimeFigureOut">
              <a:rPr lang="en-US" smtClean="0"/>
              <a:t>6/28/2014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54108-F85A-4518-B422-93D58CE0ED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্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1FA40-6329-46D3-979C-BEC4A413C9B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57600" y="5334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ros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447800"/>
            <a:ext cx="6553200" cy="4608844"/>
          </a:xfrm>
          <a:prstGeom prst="rect">
            <a:avLst/>
          </a:prstGeom>
          <a:solidFill>
            <a:srgbClr val="FF0000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ir patil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828800"/>
            <a:ext cx="2819400" cy="1914525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676400" y="40386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পাতিল</a:t>
            </a:r>
          </a:p>
        </p:txBody>
      </p:sp>
      <p:pic>
        <p:nvPicPr>
          <p:cNvPr id="4" name="Picture 3" descr="patil-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828800"/>
            <a:ext cx="2619375" cy="190500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5410200" y="3962400"/>
            <a:ext cx="10230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BD" sz="3200" dirty="0" smtClean="0">
                <a:solidFill>
                  <a:srgbClr val="9F2936">
                    <a:lumMod val="75000"/>
                  </a:srgbClr>
                </a:solidFill>
                <a:latin typeface="NikoshBAN" pitchFamily="2" charset="0"/>
                <a:cs typeface="NikoshBAN" pitchFamily="2" charset="0"/>
              </a:rPr>
              <a:t>পাতিল</a:t>
            </a:r>
          </a:p>
        </p:txBody>
      </p:sp>
      <p:sp>
        <p:nvSpPr>
          <p:cNvPr id="6" name="Snip Same Side Corner Rectangle 5"/>
          <p:cNvSpPr/>
          <p:nvPr/>
        </p:nvSpPr>
        <p:spPr>
          <a:xfrm>
            <a:off x="685800" y="1066800"/>
            <a:ext cx="7086600" cy="4495800"/>
          </a:xfrm>
          <a:prstGeom prst="snip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0" y="838200"/>
            <a:ext cx="316144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72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পা</a:t>
            </a:r>
            <a:r>
              <a:rPr lang="bn-BD" sz="6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ঠ ঘোষণা </a:t>
            </a:r>
            <a:endParaRPr lang="en-US" sz="6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loud 2"/>
          <p:cNvSpPr/>
          <p:nvPr/>
        </p:nvSpPr>
        <p:spPr>
          <a:xfrm>
            <a:off x="1066800" y="2209800"/>
            <a:ext cx="5410200" cy="2438400"/>
          </a:xfrm>
          <a:prstGeom prst="cloud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কামার ও  কুমার </a:t>
            </a: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(কামার......ব্যবহার করি ।)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752600"/>
            <a:ext cx="4910664" cy="4017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914400"/>
            <a:ext cx="5916573" cy="46109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447800" y="1066800"/>
            <a:ext cx="6781800" cy="4724400"/>
            <a:chOff x="1447800" y="1066800"/>
            <a:chExt cx="6781800" cy="4724400"/>
          </a:xfrm>
        </p:grpSpPr>
        <p:sp>
          <p:nvSpPr>
            <p:cNvPr id="2" name="TextBox 1"/>
            <p:cNvSpPr txBox="1"/>
            <p:nvPr/>
          </p:nvSpPr>
          <p:spPr>
            <a:xfrm>
              <a:off x="1676400" y="1371600"/>
              <a:ext cx="5715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 smtClean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বিষয়বস্তুর বর্ণনা, ব্যাখ্যা– বিশ্লেষন ও প্রশ্নোত্তর আলোচনা </a:t>
              </a: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828800" y="3048000"/>
              <a:ext cx="457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কামার কী কী জিনিস তৈরি করেন?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1447800" y="1066800"/>
              <a:ext cx="6781800" cy="472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2209800" y="3352800"/>
            <a:ext cx="4953000" cy="22098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উত্তরঃ কুমার মাটি দিয়ে হাঁড়ি, পাতিল, কলস ,টব   ইত্যাদি তৈরি করেন।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514600" y="1066800"/>
            <a:ext cx="4191000" cy="1371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কুমার কী কী জিনিস তৈরি করেন?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1600200"/>
            <a:ext cx="335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পাঠ্য পুস্তক পঠনঃ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Pentagon 2"/>
          <p:cNvSpPr/>
          <p:nvPr/>
        </p:nvSpPr>
        <p:spPr>
          <a:xfrm>
            <a:off x="1981200" y="3276600"/>
            <a:ext cx="5410200" cy="14478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শিক্ষার্থীরা পাঠ্য বইয়ের ২১ পৃষ্ঠা পরবে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381000" y="1295400"/>
            <a:ext cx="8458200" cy="4953000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দল-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কামারঃ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কামার তৈরী করে এমন চারটি জিনিসের নাম লিখ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1219200" y="1752600"/>
            <a:ext cx="6629400" cy="3352800"/>
            <a:chOff x="990600" y="762000"/>
            <a:chExt cx="6629400" cy="3352800"/>
          </a:xfrm>
        </p:grpSpPr>
        <p:sp>
          <p:nvSpPr>
            <p:cNvPr id="7" name="TextBox 6"/>
            <p:cNvSpPr txBox="1"/>
            <p:nvPr/>
          </p:nvSpPr>
          <p:spPr>
            <a:xfrm>
              <a:off x="1219200" y="1752600"/>
              <a:ext cx="64008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400" dirty="0" smtClean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দল- কুমারঃ    </a:t>
              </a:r>
              <a:r>
                <a:rPr lang="bn-BD" sz="4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NikoshBAN" pitchFamily="2" charset="0"/>
                  <a:cs typeface="NikoshBAN" pitchFamily="2" charset="0"/>
                </a:rPr>
                <a:t>কুমার তৈরি করে এমন চারটি জিনিসের নাম লিখ ।</a:t>
              </a:r>
              <a:endParaRPr lang="en-US" sz="4400" dirty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" name="Snip and Round Single Corner Rectangle 2"/>
            <p:cNvSpPr/>
            <p:nvPr/>
          </p:nvSpPr>
          <p:spPr>
            <a:xfrm>
              <a:off x="990600" y="762000"/>
              <a:ext cx="6629400" cy="3352800"/>
            </a:xfrm>
            <a:prstGeom prst="snip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3048000"/>
            <a:ext cx="533400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 কামার আমাদের জন্য কী করেন?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 কুমার আমাদের জন্য কী করেন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00400" y="1371600"/>
            <a:ext cx="2209800" cy="76944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মূল্যায়নঃ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76600" y="8382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শিক্ষক  পরিচিতি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8800" y="2209800"/>
            <a:ext cx="6477000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সেলিনা  আক্তার</a:t>
            </a:r>
          </a:p>
          <a:p>
            <a:pPr algn="ctr"/>
            <a:r>
              <a:rPr lang="bn-BD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প্রধান শিক্ষক</a:t>
            </a:r>
          </a:p>
          <a:p>
            <a:pPr algn="ctr"/>
            <a:r>
              <a:rPr lang="bn-BD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ছলেনামা সরকারি প্রাথমিক  বিদ্যালয়</a:t>
            </a:r>
          </a:p>
          <a:p>
            <a:pPr algn="ctr"/>
            <a:r>
              <a:rPr lang="bn-BD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শিবচর , মাদারীপুর ।</a:t>
            </a:r>
          </a:p>
        </p:txBody>
      </p:sp>
      <p:sp>
        <p:nvSpPr>
          <p:cNvPr id="4" name="Flowchart: Punched Tape 3"/>
          <p:cNvSpPr/>
          <p:nvPr/>
        </p:nvSpPr>
        <p:spPr>
          <a:xfrm>
            <a:off x="2895600" y="381000"/>
            <a:ext cx="3657600" cy="1524000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IRD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819400"/>
            <a:ext cx="5105400" cy="3276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33800" y="1371600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</a:t>
            </a:r>
            <a:r>
              <a:rPr lang="bn-BD" sz="4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ন্য</a:t>
            </a:r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bn-BD" sz="4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দ</a:t>
            </a:r>
            <a:endParaRPr lang="en-US" sz="4400" dirty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1066800" y="762000"/>
            <a:ext cx="6705600" cy="5562600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914400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</a:t>
            </a:r>
            <a:r>
              <a:rPr lang="bn-BD" sz="60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ঠ </a:t>
            </a:r>
            <a:r>
              <a:rPr lang="bn-BD" sz="6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পরি</a:t>
            </a:r>
            <a:r>
              <a:rPr lang="bn-BD" sz="6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চি</a:t>
            </a:r>
            <a:r>
              <a:rPr lang="bn-BD" sz="6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তি</a:t>
            </a:r>
            <a:endParaRPr lang="en-US" sz="60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438400"/>
            <a:ext cx="7696200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 ৩য়</a:t>
            </a:r>
          </a:p>
          <a:p>
            <a:r>
              <a:rPr lang="bn-BD" sz="32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বিষয়ঃ বাংলাদেশ  ও  বিশ্ব পরিচয়</a:t>
            </a:r>
          </a:p>
          <a:p>
            <a:r>
              <a:rPr lang="bn-BD" sz="32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 চতুর্থ </a:t>
            </a:r>
          </a:p>
          <a:p>
            <a:r>
              <a:rPr lang="bn-BD" sz="32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পাঠঃ সমাজের  বিভিন্ন পেশা</a:t>
            </a:r>
          </a:p>
          <a:p>
            <a:r>
              <a:rPr lang="bn-BD" sz="32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পাঠ্যাংশঃ কামার ,কুমার  (কামার ...............ব্যবহার করি )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381000" y="609600"/>
            <a:ext cx="7772400" cy="54102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914400"/>
            <a:ext cx="2743200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6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743200"/>
            <a:ext cx="8153400" cy="113877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 পাঠ শেষে  শিক্ষার্থীরা –</a:t>
            </a:r>
          </a:p>
          <a:p>
            <a:r>
              <a:rPr lang="bn-BD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৬ .২.১  সমাজে সকল পেশাজীবীর  অবদান বর্ননা করতে পারবে।</a:t>
            </a:r>
            <a:endParaRPr lang="bn-BD" sz="1600" dirty="0" smtClean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447800"/>
            <a:ext cx="4648200" cy="3785652"/>
          </a:xfrm>
          <a:prstGeom prst="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আবেগ  সৃস্টি</a:t>
            </a: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ছড়াগানের মাধ্যমে</a:t>
            </a: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কৃষক জেলে কামার কুমার</a:t>
            </a: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কর্ম তাদের বড়ই মহান</a:t>
            </a: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মূল্য দিতে তাদের  শ্রমের </a:t>
            </a: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হই না যেন আমরা কৃপণ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1524000"/>
            <a:ext cx="441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পুর্ব  জ্ঞান  যাচাইঃ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2600" y="2743200"/>
            <a:ext cx="5867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◊কৃষক  আমাদের কী প্রয়োজন মেটায় ?</a:t>
            </a:r>
          </a:p>
          <a:p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◊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তাঁতি কী দিয়ে কাপড় তৈরি করেন ?</a:t>
            </a:r>
          </a:p>
          <a:p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◊আমরা কাদের কাছ থেকে মাছ পাই ?</a:t>
            </a:r>
          </a:p>
        </p:txBody>
      </p:sp>
      <p:sp>
        <p:nvSpPr>
          <p:cNvPr id="5" name="Rectangle 4"/>
          <p:cNvSpPr/>
          <p:nvPr/>
        </p:nvSpPr>
        <p:spPr>
          <a:xfrm>
            <a:off x="1066800" y="609600"/>
            <a:ext cx="7315200" cy="502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t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981200"/>
            <a:ext cx="2895600" cy="2141191"/>
          </a:xfrm>
          <a:prstGeom prst="rect">
            <a:avLst/>
          </a:prstGeom>
          <a:ln>
            <a:solidFill>
              <a:srgbClr val="00B0F0"/>
            </a:solidFill>
          </a:ln>
        </p:spPr>
      </p:pic>
      <p:pic>
        <p:nvPicPr>
          <p:cNvPr id="5" name="Picture 4" descr="kodal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1981200"/>
            <a:ext cx="2057400" cy="2386584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676400" y="4419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বটি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9800" y="43434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কোদাল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62000" y="838200"/>
            <a:ext cx="7543800" cy="5257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achi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752600"/>
            <a:ext cx="2960877" cy="175260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3" name="Picture 2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1752600"/>
            <a:ext cx="2971800" cy="171450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1828800" y="3810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কাঁচি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72200" y="3657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ছুরি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62000" y="914400"/>
            <a:ext cx="7772400" cy="480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o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676400"/>
            <a:ext cx="2819400" cy="2438400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pic>
        <p:nvPicPr>
          <p:cNvPr id="4" name="Picture 3" descr="matir kolsi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1676400"/>
            <a:ext cx="2514600" cy="243840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752600" y="43434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টব 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9800" y="45720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কলস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762000" y="838200"/>
            <a:ext cx="7467600" cy="4724400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214</Words>
  <Application>Microsoft Office PowerPoint</Application>
  <PresentationFormat>On-screen Show (4:3)</PresentationFormat>
  <Paragraphs>51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 LAB 04</dc:creator>
  <cp:lastModifiedBy>PTI Barisal</cp:lastModifiedBy>
  <cp:revision>1</cp:revision>
  <dcterms:created xsi:type="dcterms:W3CDTF">2006-08-16T00:00:00Z</dcterms:created>
  <dcterms:modified xsi:type="dcterms:W3CDTF">2014-06-29T04:28:36Z</dcterms:modified>
</cp:coreProperties>
</file>