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86" r:id="rId6"/>
    <p:sldId id="278" r:id="rId7"/>
    <p:sldId id="279" r:id="rId8"/>
    <p:sldId id="281" r:id="rId9"/>
    <p:sldId id="262" r:id="rId10"/>
    <p:sldId id="259" r:id="rId11"/>
    <p:sldId id="260" r:id="rId12"/>
    <p:sldId id="283" r:id="rId13"/>
    <p:sldId id="284" r:id="rId14"/>
    <p:sldId id="264" r:id="rId15"/>
    <p:sldId id="285" r:id="rId16"/>
    <p:sldId id="271" r:id="rId17"/>
    <p:sldId id="270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6ECC-C38E-49E5-9DF2-F4AC5826073D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52BA-F3EA-476A-9904-FB51795D6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105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wo White Pegions In 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1524000"/>
            <a:ext cx="3657600" cy="2390775"/>
            <a:chOff x="152400" y="1905000"/>
            <a:chExt cx="3657600" cy="2619375"/>
          </a:xfrm>
        </p:grpSpPr>
        <p:pic>
          <p:nvPicPr>
            <p:cNvPr id="3" name="Picture 2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905000"/>
              <a:ext cx="3657600" cy="1247775"/>
            </a:xfrm>
            <a:prstGeom prst="rect">
              <a:avLst/>
            </a:prstGeom>
          </p:spPr>
        </p:pic>
        <p:pic>
          <p:nvPicPr>
            <p:cNvPr id="4" name="Picture 3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276600"/>
              <a:ext cx="3657600" cy="124777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3400" y="4191000"/>
            <a:ext cx="3733800" cy="2057400"/>
            <a:chOff x="152400" y="1905000"/>
            <a:chExt cx="3657600" cy="2619375"/>
          </a:xfrm>
        </p:grpSpPr>
        <p:pic>
          <p:nvPicPr>
            <p:cNvPr id="10" name="Picture 9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905000"/>
              <a:ext cx="3657600" cy="1247775"/>
            </a:xfrm>
            <a:prstGeom prst="rect">
              <a:avLst/>
            </a:prstGeom>
          </p:spPr>
        </p:pic>
        <p:pic>
          <p:nvPicPr>
            <p:cNvPr id="11" name="Picture 10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276600"/>
              <a:ext cx="3657600" cy="12477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495800" y="4191000"/>
            <a:ext cx="3810000" cy="1981200"/>
            <a:chOff x="152400" y="1905000"/>
            <a:chExt cx="3657600" cy="2619375"/>
          </a:xfrm>
        </p:grpSpPr>
        <p:pic>
          <p:nvPicPr>
            <p:cNvPr id="17" name="Picture 16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905000"/>
              <a:ext cx="3657600" cy="1247775"/>
            </a:xfrm>
            <a:prstGeom prst="rect">
              <a:avLst/>
            </a:prstGeom>
          </p:spPr>
        </p:pic>
        <p:pic>
          <p:nvPicPr>
            <p:cNvPr id="18" name="Picture 17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276600"/>
              <a:ext cx="3657600" cy="124777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343400" y="1524000"/>
            <a:ext cx="3886200" cy="2390775"/>
            <a:chOff x="152400" y="1905000"/>
            <a:chExt cx="3657600" cy="2619375"/>
          </a:xfrm>
        </p:grpSpPr>
        <p:pic>
          <p:nvPicPr>
            <p:cNvPr id="20" name="Picture 19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905000"/>
              <a:ext cx="3657600" cy="1247775"/>
            </a:xfrm>
            <a:prstGeom prst="rect">
              <a:avLst/>
            </a:prstGeom>
          </p:spPr>
        </p:pic>
        <p:pic>
          <p:nvPicPr>
            <p:cNvPr id="21" name="Picture 20" descr="far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276600"/>
              <a:ext cx="3657600" cy="124777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9600" y="6172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                                    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28850" cy="2047875"/>
          </a:xfrm>
          <a:prstGeom prst="rect">
            <a:avLst/>
          </a:prstGeom>
        </p:spPr>
      </p:pic>
      <p:pic>
        <p:nvPicPr>
          <p:cNvPr id="2" name="Picture 1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2228850" cy="2047875"/>
          </a:xfrm>
          <a:prstGeom prst="rect">
            <a:avLst/>
          </a:prstGeom>
        </p:spPr>
      </p:pic>
      <p:pic>
        <p:nvPicPr>
          <p:cNvPr id="4" name="Picture 3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228850" cy="2047875"/>
          </a:xfrm>
          <a:prstGeom prst="rect">
            <a:avLst/>
          </a:prstGeom>
        </p:spPr>
      </p:pic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2228850" cy="2047875"/>
          </a:xfrm>
          <a:prstGeom prst="rect">
            <a:avLst/>
          </a:prstGeom>
        </p:spPr>
      </p:pic>
      <p:pic>
        <p:nvPicPr>
          <p:cNvPr id="6" name="Picture 5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600"/>
            <a:ext cx="2076450" cy="1907849"/>
          </a:xfrm>
          <a:prstGeom prst="rect">
            <a:avLst/>
          </a:prstGeom>
        </p:spPr>
      </p:pic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2228850" cy="2047875"/>
          </a:xfrm>
          <a:prstGeom prst="rect">
            <a:avLst/>
          </a:prstGeom>
        </p:spPr>
      </p:pic>
      <p:pic>
        <p:nvPicPr>
          <p:cNvPr id="8" name="Picture 7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905000"/>
            <a:ext cx="2228850" cy="2047875"/>
          </a:xfrm>
          <a:prstGeom prst="rect">
            <a:avLst/>
          </a:prstGeom>
        </p:spPr>
      </p:pic>
      <p:pic>
        <p:nvPicPr>
          <p:cNvPr id="9" name="Picture 8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86200"/>
            <a:ext cx="2228850" cy="2047875"/>
          </a:xfrm>
          <a:prstGeom prst="rect">
            <a:avLst/>
          </a:prstGeom>
        </p:spPr>
      </p:pic>
      <p:pic>
        <p:nvPicPr>
          <p:cNvPr id="10" name="Picture 9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962400"/>
            <a:ext cx="2228850" cy="2047875"/>
          </a:xfrm>
          <a:prstGeom prst="rect">
            <a:avLst/>
          </a:prstGeom>
        </p:spPr>
      </p:pic>
      <p:pic>
        <p:nvPicPr>
          <p:cNvPr id="11" name="Picture 10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2228850" cy="2047875"/>
          </a:xfrm>
          <a:prstGeom prst="rect">
            <a:avLst/>
          </a:prstGeom>
        </p:spPr>
      </p:pic>
      <p:pic>
        <p:nvPicPr>
          <p:cNvPr id="12" name="Picture 11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1200"/>
            <a:ext cx="2667000" cy="1971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608855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১১                   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9"/>
          <p:cNvSpPr/>
          <p:nvPr/>
        </p:nvSpPr>
        <p:spPr>
          <a:xfrm>
            <a:off x="7555523" y="48006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555523" y="18288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555523" y="28194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555523" y="38100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555523" y="57912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28800" y="457200"/>
            <a:ext cx="6858000" cy="1219200"/>
            <a:chOff x="1828800" y="457200"/>
            <a:chExt cx="6858000" cy="1219200"/>
          </a:xfrm>
        </p:grpSpPr>
        <p:sp>
          <p:nvSpPr>
            <p:cNvPr id="22" name="Rounded Rectangle 21"/>
            <p:cNvSpPr/>
            <p:nvPr/>
          </p:nvSpPr>
          <p:spPr>
            <a:xfrm>
              <a:off x="1828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শতক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400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114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67000" y="5486400"/>
            <a:ext cx="31242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9" grpId="0" animBg="1"/>
      <p:bldP spid="11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7555523" y="48006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555523" y="18288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555523" y="28194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555523" y="38100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555523" y="5791200"/>
            <a:ext cx="1055077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0" y="457200"/>
            <a:ext cx="6858000" cy="1219200"/>
            <a:chOff x="1828800" y="457200"/>
            <a:chExt cx="6858000" cy="1219200"/>
          </a:xfrm>
        </p:grpSpPr>
        <p:sp>
          <p:nvSpPr>
            <p:cNvPr id="11" name="Rounded Rectangle 10"/>
            <p:cNvSpPr/>
            <p:nvPr/>
          </p:nvSpPr>
          <p:spPr>
            <a:xfrm>
              <a:off x="1828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শতক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00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14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67000" y="5486400"/>
            <a:ext cx="3810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534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en-US" sz="28700" dirty="0" smtClean="0">
                <a:latin typeface="NikoshBAN" pitchFamily="2" charset="0"/>
                <a:cs typeface="NikoshBAN" pitchFamily="2" charset="0"/>
              </a:rPr>
              <a:t>১ ৬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838700" y="4838700"/>
            <a:ext cx="1600200" cy="1588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362200" y="533400"/>
            <a:ext cx="4495800" cy="1219200"/>
            <a:chOff x="4114800" y="457200"/>
            <a:chExt cx="4572000" cy="1219200"/>
          </a:xfrm>
        </p:grpSpPr>
        <p:sp>
          <p:nvSpPr>
            <p:cNvPr id="10" name="Rounded Rectangle 9"/>
            <p:cNvSpPr/>
            <p:nvPr/>
          </p:nvSpPr>
          <p:spPr>
            <a:xfrm>
              <a:off x="6400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14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534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en-US" sz="28700" dirty="0" smtClean="0">
                <a:latin typeface="NikoshBAN" pitchFamily="2" charset="0"/>
                <a:cs typeface="NikoshBAN" pitchFamily="2" charset="0"/>
              </a:rPr>
              <a:t>2 3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715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144294" y="4914106"/>
            <a:ext cx="1600200" cy="1588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362200" y="533400"/>
            <a:ext cx="4495800" cy="1219200"/>
            <a:chOff x="4114800" y="457200"/>
            <a:chExt cx="4572000" cy="1219200"/>
          </a:xfrm>
        </p:grpSpPr>
        <p:sp>
          <p:nvSpPr>
            <p:cNvPr id="6" name="Rounded Rectangle 5"/>
            <p:cNvSpPr/>
            <p:nvPr/>
          </p:nvSpPr>
          <p:spPr>
            <a:xfrm>
              <a:off x="6400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14800" y="457200"/>
              <a:ext cx="2286000" cy="1219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61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১	২	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5105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76400" y="685800"/>
            <a:ext cx="5461000" cy="1143000"/>
            <a:chOff x="2311758" y="619760"/>
            <a:chExt cx="6922394" cy="1219200"/>
          </a:xfrm>
          <a:solidFill>
            <a:schemeClr val="bg2"/>
          </a:solidFill>
        </p:grpSpPr>
        <p:sp>
          <p:nvSpPr>
            <p:cNvPr id="13" name="Rounded Rectangle 12"/>
            <p:cNvSpPr/>
            <p:nvPr/>
          </p:nvSpPr>
          <p:spPr>
            <a:xfrm>
              <a:off x="2311758" y="619760"/>
              <a:ext cx="2286000" cy="1219200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শতক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48152" y="619760"/>
              <a:ext cx="2286000" cy="1219200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29955" y="619760"/>
              <a:ext cx="2286000" cy="1219200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rot="5400000">
            <a:off x="5791994" y="4266406"/>
            <a:ext cx="121840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229600" cy="1862048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3810000"/>
          <a:ext cx="8915400" cy="283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757954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দল-১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5367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৫৫,</a:t>
                      </a:r>
                      <a:endParaRPr lang="bn-BD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</a:t>
                      </a: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৪৯,</a:t>
                      </a:r>
                      <a:endParaRPr lang="bn-BD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১০৫,</a:t>
                      </a:r>
                      <a:endParaRPr lang="bn-BD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৩১২,</a:t>
                      </a:r>
                      <a:endParaRPr lang="bn-BD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৪২২,</a:t>
                      </a:r>
                      <a:endParaRPr lang="bn-BD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২৮৯,</a:t>
                      </a:r>
                      <a:endParaRPr lang="bn-BD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৯১,</a:t>
                      </a:r>
                      <a:endParaRPr lang="bn-BD" sz="28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৩০২,</a:t>
                      </a:r>
                      <a:endParaRPr lang="bn-BD" sz="28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৬৮৭,</a:t>
                      </a:r>
                      <a:endParaRPr lang="bn-BD" sz="28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28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৪৪৪,</a:t>
                      </a:r>
                      <a:endPara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১০০,</a:t>
                      </a:r>
                      <a:endPara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৪২১</a:t>
                      </a:r>
                      <a:endPara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৫৬৩</a:t>
                      </a:r>
                      <a:r>
                        <a:rPr lang="bn-BD" sz="28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৪৫০,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৭৮৩,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৪৫৭,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7432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 ও বিজোড় সংখ্যা পৃথক করে লিখ-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৪৫,৮৬,১৪৩,৫৬০,৯৪১,২০০,৭৮৭,৮৯২,৭৫২,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047206" y="4876800"/>
            <a:ext cx="335359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57200"/>
            <a:ext cx="8305800" cy="144655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19200"/>
            <a:ext cx="8686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৪৫,৮৬,১৪৩,৫৬০,৯৪১,২০০,৭৮৭,৮৯২,৭৫২,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276600"/>
            <a:ext cx="3733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৮৬,১৪২,৫৬০,২০০,৭৮৪,৮৯২,৭৫২,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76601"/>
            <a:ext cx="3124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৪৫, ১৪৩, ৯৪১,৭৮৭,</a:t>
            </a:r>
          </a:p>
          <a:p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29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_colors-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5344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1447800" y="1229142"/>
            <a:ext cx="601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মুহাম্মাদ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আমিন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দেওড়া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মুদাফা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টংগী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600200"/>
          </a:xfr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5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15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077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0" y="762000"/>
            <a:ext cx="63246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	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পরিচিতি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57200" y="2209800"/>
            <a:ext cx="6705600" cy="4191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  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382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-152400" y="3048000"/>
            <a:ext cx="762000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7924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5029200"/>
            <a:ext cx="61535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953000"/>
            <a:ext cx="79248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88392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326"/>
            <a:ext cx="3886200" cy="2507226"/>
          </a:xfrm>
          <a:prstGeom prst="rect">
            <a:avLst/>
          </a:prstGeom>
        </p:spPr>
      </p:pic>
      <p:pic>
        <p:nvPicPr>
          <p:cNvPr id="12" name="Picture 11" descr="fgfg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"/>
            <a:ext cx="4450387" cy="2286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057400" y="3505200"/>
            <a:ext cx="5226693" cy="2209800"/>
            <a:chOff x="304800" y="3200400"/>
            <a:chExt cx="5226693" cy="2209800"/>
          </a:xfrm>
        </p:grpSpPr>
        <p:pic>
          <p:nvPicPr>
            <p:cNvPr id="9" name="Picture 8" descr="bfdfbh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200400"/>
              <a:ext cx="1111893" cy="2209800"/>
            </a:xfrm>
            <a:prstGeom prst="rect">
              <a:avLst/>
            </a:prstGeom>
          </p:spPr>
        </p:pic>
        <p:pic>
          <p:nvPicPr>
            <p:cNvPr id="14" name="Picture 13" descr="bfdfbh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00" y="3200400"/>
              <a:ext cx="1111893" cy="2209800"/>
            </a:xfrm>
            <a:prstGeom prst="rect">
              <a:avLst/>
            </a:prstGeom>
          </p:spPr>
        </p:pic>
        <p:pic>
          <p:nvPicPr>
            <p:cNvPr id="15" name="Picture 14" descr="bfdfbh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200400"/>
              <a:ext cx="1111893" cy="2209800"/>
            </a:xfrm>
            <a:prstGeom prst="rect">
              <a:avLst/>
            </a:prstGeom>
          </p:spPr>
        </p:pic>
        <p:pic>
          <p:nvPicPr>
            <p:cNvPr id="16" name="Picture 15" descr="bfdfbh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2200" y="3200400"/>
              <a:ext cx="1111893" cy="2209800"/>
            </a:xfrm>
            <a:prstGeom prst="rect">
              <a:avLst/>
            </a:prstGeom>
          </p:spPr>
        </p:pic>
        <p:pic>
          <p:nvPicPr>
            <p:cNvPr id="17" name="Picture 16" descr="bfdfbh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3200400"/>
              <a:ext cx="1111893" cy="22098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33400" y="2819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2743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u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4572000" cy="31783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67400" y="5257800"/>
            <a:ext cx="175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yu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4572000" cy="317830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90600" y="11430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28800" y="10668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47800" y="19812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19050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43200" y="11430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35052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3810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5410200"/>
            <a:ext cx="175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4875E-6 L 0.5 -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51667 -0.0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6" grpId="0"/>
      <p:bldP spid="27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99"/>
            <a:ext cx="5943600" cy="413179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905000" y="16764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67000" y="17526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33600" y="23622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25146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29000" y="17526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19400" y="25908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5400" y="22098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43400" y="1981200"/>
            <a:ext cx="762000" cy="76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81200" y="5181601"/>
            <a:ext cx="1676400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581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1" y="457200"/>
            <a:ext cx="3679367" cy="4849743"/>
            <a:chOff x="152401" y="914400"/>
            <a:chExt cx="3880059" cy="4518234"/>
          </a:xfrm>
        </p:grpSpPr>
        <p:pic>
          <p:nvPicPr>
            <p:cNvPr id="3" name="Picture 2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745" y="914400"/>
              <a:ext cx="1195647" cy="1312976"/>
            </a:xfrm>
            <a:prstGeom prst="rect">
              <a:avLst/>
            </a:prstGeom>
            <a:noFill/>
          </p:spPr>
        </p:pic>
        <p:pic>
          <p:nvPicPr>
            <p:cNvPr id="4" name="Picture 3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4160" y="914400"/>
              <a:ext cx="1194262" cy="1311456"/>
            </a:xfrm>
            <a:prstGeom prst="rect">
              <a:avLst/>
            </a:prstGeom>
            <a:noFill/>
          </p:spPr>
        </p:pic>
        <p:pic>
          <p:nvPicPr>
            <p:cNvPr id="5" name="Picture 2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113" y="2547199"/>
              <a:ext cx="1129145" cy="1239948"/>
            </a:xfrm>
            <a:prstGeom prst="rect">
              <a:avLst/>
            </a:prstGeom>
            <a:noFill/>
          </p:spPr>
        </p:pic>
        <p:pic>
          <p:nvPicPr>
            <p:cNvPr id="6" name="Picture 2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8459" y="2476209"/>
              <a:ext cx="1228301" cy="1348834"/>
            </a:xfrm>
            <a:prstGeom prst="rect">
              <a:avLst/>
            </a:prstGeom>
            <a:noFill/>
          </p:spPr>
        </p:pic>
        <p:pic>
          <p:nvPicPr>
            <p:cNvPr id="7" name="Picture 2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4159" y="2334225"/>
              <a:ext cx="1228301" cy="1348834"/>
            </a:xfrm>
            <a:prstGeom prst="rect">
              <a:avLst/>
            </a:prstGeom>
            <a:noFill/>
          </p:spPr>
        </p:pic>
        <p:pic>
          <p:nvPicPr>
            <p:cNvPr id="8" name="Picture 2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6321" y="4109007"/>
              <a:ext cx="1205345" cy="1323627"/>
            </a:xfrm>
            <a:prstGeom prst="rect">
              <a:avLst/>
            </a:prstGeom>
            <a:noFill/>
          </p:spPr>
        </p:pic>
        <p:pic>
          <p:nvPicPr>
            <p:cNvPr id="9" name="Picture 8" descr="C:\Users\user08\Desktop\1.ICT5ThB_PTI_Gazi_Abdul Hye_Cl-1_Bangla_Amar desh\Picture\bmjgfd122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1" y="914401"/>
              <a:ext cx="1228301" cy="1348834"/>
            </a:xfrm>
            <a:prstGeom prst="rect">
              <a:avLst/>
            </a:prstGeom>
            <a:noFill/>
          </p:spPr>
        </p:pic>
      </p:grpSp>
      <p:sp>
        <p:nvSpPr>
          <p:cNvPr id="18" name="Flowchart: Decision 17"/>
          <p:cNvSpPr/>
          <p:nvPr/>
        </p:nvSpPr>
        <p:spPr>
          <a:xfrm rot="5400000">
            <a:off x="1600200" y="3200400"/>
            <a:ext cx="6858000" cy="4572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5486400"/>
            <a:ext cx="1828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5600" y="5791200"/>
            <a:ext cx="16764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181600" y="685800"/>
            <a:ext cx="3810000" cy="4572000"/>
            <a:chOff x="5334000" y="533400"/>
            <a:chExt cx="3810000" cy="4633972"/>
          </a:xfrm>
        </p:grpSpPr>
        <p:pic>
          <p:nvPicPr>
            <p:cNvPr id="27" name="Picture 26" descr="34534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2800" y="533400"/>
              <a:ext cx="1828802" cy="1585972"/>
            </a:xfrm>
            <a:prstGeom prst="rect">
              <a:avLst/>
            </a:prstGeom>
          </p:spPr>
        </p:pic>
        <p:pic>
          <p:nvPicPr>
            <p:cNvPr id="28" name="Picture 27" descr="34534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2800" y="2057400"/>
              <a:ext cx="1828802" cy="1585972"/>
            </a:xfrm>
            <a:prstGeom prst="rect">
              <a:avLst/>
            </a:prstGeom>
          </p:spPr>
        </p:pic>
        <p:pic>
          <p:nvPicPr>
            <p:cNvPr id="30" name="Picture 29" descr="34534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198" y="3581400"/>
              <a:ext cx="1828802" cy="1585972"/>
            </a:xfrm>
            <a:prstGeom prst="rect">
              <a:avLst/>
            </a:prstGeom>
          </p:spPr>
        </p:pic>
        <p:pic>
          <p:nvPicPr>
            <p:cNvPr id="33" name="Picture 32" descr="34534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533400"/>
              <a:ext cx="1828802" cy="1585972"/>
            </a:xfrm>
            <a:prstGeom prst="rect">
              <a:avLst/>
            </a:prstGeom>
          </p:spPr>
        </p:pic>
        <p:pic>
          <p:nvPicPr>
            <p:cNvPr id="34" name="Picture 33" descr="34534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057400"/>
              <a:ext cx="1828802" cy="1585972"/>
            </a:xfrm>
            <a:prstGeom prst="rect">
              <a:avLst/>
            </a:prstGeom>
          </p:spPr>
        </p:pic>
        <p:pic>
          <p:nvPicPr>
            <p:cNvPr id="36" name="Picture 35" descr="34534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3581400"/>
              <a:ext cx="1828802" cy="1585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869</TotalTime>
  <Words>185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user08</dc:creator>
  <cp:lastModifiedBy>user</cp:lastModifiedBy>
  <cp:revision>134</cp:revision>
  <dcterms:created xsi:type="dcterms:W3CDTF">2006-08-16T00:00:00Z</dcterms:created>
  <dcterms:modified xsi:type="dcterms:W3CDTF">2014-06-05T13:53:48Z</dcterms:modified>
</cp:coreProperties>
</file>