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83" r:id="rId5"/>
    <p:sldId id="259" r:id="rId6"/>
    <p:sldId id="260" r:id="rId7"/>
    <p:sldId id="261" r:id="rId8"/>
    <p:sldId id="262" r:id="rId9"/>
    <p:sldId id="281" r:id="rId10"/>
    <p:sldId id="263" r:id="rId11"/>
    <p:sldId id="264" r:id="rId12"/>
    <p:sldId id="272" r:id="rId13"/>
    <p:sldId id="265" r:id="rId14"/>
    <p:sldId id="273" r:id="rId15"/>
    <p:sldId id="282" r:id="rId16"/>
    <p:sldId id="266" r:id="rId17"/>
    <p:sldId id="267" r:id="rId18"/>
    <p:sldId id="285" r:id="rId19"/>
    <p:sldId id="276" r:id="rId20"/>
    <p:sldId id="284" r:id="rId21"/>
    <p:sldId id="268" r:id="rId22"/>
    <p:sldId id="269" r:id="rId23"/>
    <p:sldId id="270" r:id="rId24"/>
    <p:sldId id="27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CC0099"/>
    <a:srgbClr val="000066"/>
    <a:srgbClr val="000099"/>
    <a:srgbClr val="000000"/>
    <a:srgbClr val="00FF00"/>
    <a:srgbClr val="660033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>
        <p:scale>
          <a:sx n="70" d="100"/>
          <a:sy n="70" d="100"/>
        </p:scale>
        <p:origin x="-139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D58EC7-3B07-4765-AF16-CBBCBF0132E7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04907A-CAF3-49F9-BB67-311A3A7C4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251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7.jpg"/><Relationship Id="rId7" Type="http://schemas.openxmlformats.org/officeDocument/2006/relationships/image" Target="../media/image19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0.jpg"/><Relationship Id="rId4" Type="http://schemas.openxmlformats.org/officeDocument/2006/relationships/image" Target="../media/image8.jpg"/><Relationship Id="rId9" Type="http://schemas.openxmlformats.org/officeDocument/2006/relationships/image" Target="../media/image21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24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9.jpg"/><Relationship Id="rId4" Type="http://schemas.openxmlformats.org/officeDocument/2006/relationships/image" Target="../media/image2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304800" y="381000"/>
            <a:ext cx="9677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67" y="2895600"/>
            <a:ext cx="4426233" cy="32535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418" y="3276600"/>
            <a:ext cx="4062582" cy="353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382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96"/>
    </mc:Choice>
    <mc:Fallback xmlns="">
      <p:transition spd="slow" advTm="18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371600"/>
            <a:ext cx="9220200" cy="36009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BD" sz="6600" u="sng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খরিপ ফসল</a:t>
            </a:r>
          </a:p>
          <a:p>
            <a:r>
              <a:rPr lang="bn-BD" sz="5400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সব ফসলের দৈহিক বৃদ্ধি ও ফুল-ফল উৎপাদনের পুরো বা অধিক সময় খরিপ মৌসুমে হয় তাদেরকে খরিপ ফসল বলে।</a:t>
            </a:r>
            <a:endParaRPr lang="en-US" sz="5400" dirty="0">
              <a:solidFill>
                <a:srgbClr val="00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91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47800"/>
            <a:ext cx="90678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600" u="sng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400" u="sng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4800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রবি ও খরিপ মৌসুমের ফসল বলতে কি বুঝ?</a:t>
            </a:r>
            <a:endParaRPr lang="en-US" sz="4800" dirty="0">
              <a:solidFill>
                <a:srgbClr val="00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765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14400"/>
            <a:ext cx="8595360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56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143000"/>
            <a:ext cx="73152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u="sng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রবি মৌসুমের বৈশিষ্ট্য</a:t>
            </a:r>
          </a:p>
          <a:p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4400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 কম থাকে।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বৃষ্টিপাত কম হয়।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4400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বায়ুর আর্দ্রতা কম থাকে।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দিনের চেয়ে রাত বড় বা সমান হয়।</a:t>
            </a:r>
            <a:endParaRPr lang="bn-BD" sz="4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95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8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13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86" y="295836"/>
            <a:ext cx="7983414" cy="610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25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0657" y="990600"/>
            <a:ext cx="8305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খরিপ </a:t>
            </a:r>
            <a:r>
              <a:rPr lang="bn-BD" sz="6000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মৌসুমের বৈশিষ্ট্য</a:t>
            </a:r>
          </a:p>
          <a:p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bn-BD" sz="4400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 </a:t>
            </a:r>
            <a:r>
              <a:rPr lang="bn-BD" sz="4400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 </a:t>
            </a:r>
            <a:r>
              <a:rPr lang="bn-BD" sz="4400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থাকে।</a:t>
            </a:r>
          </a:p>
          <a:p>
            <a:pPr marL="514350" indent="-514350">
              <a:buFont typeface="+mj-lt"/>
              <a:buAutoNum type="arabicParenR"/>
            </a:pPr>
            <a:r>
              <a:rPr lang="bn-BD" sz="44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বৃষ্টিপাত </a:t>
            </a:r>
            <a:r>
              <a:rPr lang="bn-BD" sz="44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 </a:t>
            </a:r>
            <a:r>
              <a:rPr lang="bn-BD" sz="44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হয়।</a:t>
            </a:r>
          </a:p>
          <a:p>
            <a:pPr marL="514350" indent="-514350">
              <a:buFont typeface="+mj-lt"/>
              <a:buAutoNum type="arabicParenR"/>
            </a:pPr>
            <a:r>
              <a:rPr lang="bn-BD" sz="4400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বায়ুর আর্দ্রতা বেশি </a:t>
            </a:r>
            <a:r>
              <a:rPr lang="bn-BD" sz="4400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থাকে।</a:t>
            </a:r>
          </a:p>
          <a:p>
            <a:pPr marL="514350" indent="-514350">
              <a:buFont typeface="+mj-lt"/>
              <a:buAutoNum type="arabicParenR"/>
            </a:pPr>
            <a:r>
              <a:rPr lang="bn-BD" sz="44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দিনের দৈর্ঘ্য রাতের দৈর্ঘ্য সমান বা বেশি হয়।</a:t>
            </a:r>
            <a:endParaRPr lang="bn-BD" sz="44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793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066800"/>
            <a:ext cx="82296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b="1" u="sng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8000" b="1" u="sng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2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48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রবি ও খরিপ মৌসুমের তিনটি করে বৈশিষ্ট্য খাতায় লিখ।</a:t>
            </a:r>
            <a:endParaRPr lang="en-US" sz="48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89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456610"/>
            <a:ext cx="2227947" cy="15913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219200"/>
            <a:ext cx="2133600" cy="2133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29198" y="1466419"/>
            <a:ext cx="1981202" cy="13183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91399" y="1371602"/>
            <a:ext cx="1643361" cy="16433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3943864"/>
            <a:ext cx="1828799" cy="13698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980323"/>
            <a:ext cx="1619532" cy="12969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361" y="4013968"/>
            <a:ext cx="1497622" cy="12296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71872" y="3972910"/>
            <a:ext cx="1738408" cy="12802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85473" y="152400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u="sng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শীতকালীন সবজি(রবিফসল)</a:t>
            </a:r>
            <a:endParaRPr lang="en-US" sz="6600" u="sng" dirty="0">
              <a:solidFill>
                <a:srgbClr val="CC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0600" y="3048000"/>
            <a:ext cx="1770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রসূন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00400" y="3171109"/>
            <a:ext cx="1467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বাঁধাকপি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47647" y="3232665"/>
            <a:ext cx="1299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গোলআলু</a:t>
            </a:r>
            <a:endParaRPr lang="en-US" sz="2400" dirty="0">
              <a:solidFill>
                <a:srgbClr val="CC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20000" y="3232665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পেয়াজ</a:t>
            </a:r>
            <a:endParaRPr lang="en-US" sz="3200" dirty="0">
              <a:solidFill>
                <a:srgbClr val="00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5800" y="5715000"/>
            <a:ext cx="1190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ফুলকপি</a:t>
            </a:r>
            <a:endParaRPr lang="en-US" sz="3200" dirty="0">
              <a:solidFill>
                <a:srgbClr val="CC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29000" y="5715000"/>
            <a:ext cx="1238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সীম</a:t>
            </a:r>
            <a:endParaRPr lang="en-US" sz="36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47647" y="5715000"/>
            <a:ext cx="1205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96200" y="57150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লাউ</a:t>
            </a:r>
            <a:endParaRPr lang="en-US" sz="36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46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9" grpId="0"/>
      <p:bldP spid="21" grpId="0"/>
      <p:bldP spid="22" grpId="0"/>
      <p:bldP spid="23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1" y="658505"/>
            <a:ext cx="8229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রবি ফসলগুলো হল-</a:t>
            </a:r>
          </a:p>
          <a:p>
            <a:endParaRPr lang="bn-BD" sz="3600" u="sng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8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মূলা,রসূন,পেয়াজ, গোল আলু, বাঁধাকপি, ফুলকপি, গমের শিষ, ছোলা গাছ।</a:t>
            </a:r>
          </a:p>
        </p:txBody>
      </p:sp>
    </p:spTree>
    <p:extLst>
      <p:ext uri="{BB962C8B-B14F-4D97-AF65-F5344CB8AC3E}">
        <p14:creationId xmlns:p14="http://schemas.microsoft.com/office/powerpoint/2010/main" val="372348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5000" y="762000"/>
            <a:ext cx="7848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</a:p>
          <a:p>
            <a:r>
              <a:rPr lang="bn-BD" sz="6000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আফরুজা সুলতানা</a:t>
            </a:r>
          </a:p>
          <a:p>
            <a:r>
              <a:rPr lang="bn-BD" sz="6000" dirty="0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(কৃষি)</a:t>
            </a:r>
          </a:p>
          <a:p>
            <a:r>
              <a:rPr lang="bn-BD" sz="54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কোহিনূর বালিকা উচ্চ বিদ্যালয়</a:t>
            </a:r>
          </a:p>
          <a:p>
            <a:r>
              <a:rPr lang="bn-BD" sz="5400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তরগাঁও,কাপাসিয়া,গাজীপুর।</a:t>
            </a:r>
            <a:endParaRPr lang="en-US" sz="5400" dirty="0">
              <a:solidFill>
                <a:srgbClr val="00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049" y="4499431"/>
            <a:ext cx="2352675" cy="1943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8877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14" y="1676399"/>
            <a:ext cx="2131986" cy="23622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516" y="2086203"/>
            <a:ext cx="2779484" cy="15713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752600"/>
            <a:ext cx="2286000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11" y="4740758"/>
            <a:ext cx="2415253" cy="17096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1" y="4517886"/>
            <a:ext cx="2590799" cy="19222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810276"/>
            <a:ext cx="2819400" cy="142571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43000" y="533400"/>
            <a:ext cx="586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u="sng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গ্রীষ্ম</a:t>
            </a:r>
            <a:r>
              <a:rPr lang="en-US" sz="4400" u="sng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কালীন</a:t>
            </a:r>
            <a:r>
              <a:rPr lang="bn-BD" sz="4400" u="sng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u="sng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সবজি</a:t>
            </a:r>
            <a:r>
              <a:rPr lang="bn-BD" sz="4400" u="sng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(খরিপ </a:t>
            </a:r>
            <a:r>
              <a:rPr lang="bn-BD" sz="4400" u="sng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bn-BD" sz="4400" u="sng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4400" u="sng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4163944"/>
            <a:ext cx="2165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চালকুমড়া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0401" y="3810000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শশা</a:t>
            </a:r>
            <a:endParaRPr lang="en-US" sz="4000" dirty="0">
              <a:solidFill>
                <a:srgbClr val="00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0" y="4163944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ঝিঙ্গা</a:t>
            </a:r>
            <a:endParaRPr lang="en-US" sz="36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9511" y="5943600"/>
            <a:ext cx="1555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মিষ্টিকুমড়া</a:t>
            </a:r>
            <a:endParaRPr lang="en-US" sz="3200" dirty="0">
              <a:solidFill>
                <a:srgbClr val="CC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00401" y="6096002"/>
            <a:ext cx="2285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তরমুজ</a:t>
            </a:r>
            <a:endParaRPr lang="en-US" sz="3600" dirty="0">
              <a:solidFill>
                <a:srgbClr val="00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29400" y="6096003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পটল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24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  <p:bldP spid="10" grpId="0"/>
      <p:bldP spid="11" grpId="0"/>
      <p:bldP spid="13" grpId="0"/>
      <p:bldP spid="15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053405"/>
            <a:ext cx="83820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6050" lvl="4" indent="-857250">
              <a:buBlip>
                <a:blip r:embed="rId2"/>
              </a:buBlip>
            </a:pPr>
            <a:r>
              <a:rPr lang="bn-BD" sz="6600" b="1" u="sng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6600" b="1" u="sng" dirty="0" smtClean="0">
              <a:solidFill>
                <a:srgbClr val="CC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4"/>
            <a:endParaRPr lang="bn-BD" sz="4400" u="sng" dirty="0" smtClean="0">
              <a:solidFill>
                <a:srgbClr val="CC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Blip>
                <a:blip r:embed="rId3"/>
              </a:buBlip>
            </a:pPr>
            <a:r>
              <a:rPr lang="en-US" sz="5400" dirty="0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রবি</a:t>
            </a:r>
            <a:r>
              <a:rPr lang="en-US" sz="54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ফসল ও খরিপ ফসলের আলাদা আলাদা তালিকা তৈরী কর।</a:t>
            </a:r>
            <a:endParaRPr lang="en-US" sz="54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30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457200"/>
            <a:ext cx="82296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ফসলকে শীতকালীন ফসল বলে?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48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রবি মৌসুমের দুইটি বৈশিষ্ট্য বল।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4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তিনটি রবি ফসলের নাম বল।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4800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দুইটি খরিপ ফসলের নাম বল।</a:t>
            </a:r>
            <a:endParaRPr lang="en-US" sz="4800" dirty="0">
              <a:solidFill>
                <a:srgbClr val="CC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195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481078"/>
            <a:ext cx="9144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7200" u="sng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6600" u="sng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5400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54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54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রান্না</a:t>
            </a:r>
            <a:r>
              <a:rPr lang="en-US" sz="54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54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সবজি</a:t>
            </a:r>
            <a:r>
              <a:rPr lang="en-US" sz="54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54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54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54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54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4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রবি</a:t>
            </a:r>
            <a:r>
              <a:rPr lang="en-US" sz="54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খরি</a:t>
            </a:r>
            <a:r>
              <a:rPr lang="bn-BD" sz="540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540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ফসলগুলো</a:t>
            </a:r>
            <a:r>
              <a:rPr lang="en-US" sz="54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আলাদা</a:t>
            </a:r>
            <a:r>
              <a:rPr lang="en-US" sz="54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54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54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13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609600"/>
            <a:ext cx="358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522" y="1981200"/>
            <a:ext cx="4335278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77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1389290"/>
            <a:ext cx="57150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  <a:p>
            <a:r>
              <a:rPr lang="bn-BD" sz="6000" dirty="0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শ্রেণি-৭ম</a:t>
            </a:r>
          </a:p>
          <a:p>
            <a:r>
              <a:rPr lang="bn-BD" sz="6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বিষয়-কৃষিশিক্ষা</a:t>
            </a:r>
          </a:p>
          <a:p>
            <a:r>
              <a:rPr lang="bn-BD" sz="5400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অধ্যায়-৪র্থ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95127">
            <a:off x="5783138" y="1952023"/>
            <a:ext cx="3467100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10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1" y="533403"/>
            <a:ext cx="1706879" cy="12191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41843"/>
            <a:ext cx="2208395" cy="13763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10200" y="310026"/>
            <a:ext cx="2514600" cy="14081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1" y="2553833"/>
            <a:ext cx="2002191" cy="13323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412" y="2528887"/>
            <a:ext cx="2543175" cy="18002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905000"/>
            <a:ext cx="2138362" cy="21383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99" y="4728400"/>
            <a:ext cx="2362201" cy="182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25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524000"/>
            <a:ext cx="6553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পাঠ-</a:t>
            </a:r>
          </a:p>
          <a:p>
            <a:r>
              <a:rPr lang="bn-BD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রবি ও খরিপ মৌসুমের ফসল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02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6229" y="76200"/>
            <a:ext cx="8382000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</a:p>
          <a:p>
            <a:r>
              <a:rPr lang="bn-BD" sz="6600" u="sng" dirty="0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44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রবি ও</a:t>
            </a:r>
            <a:r>
              <a:rPr lang="en-US" sz="44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খরিপ মৌসুমের ফসল কি তা বলতে পারবে।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4400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রবি ও</a:t>
            </a:r>
            <a:r>
              <a:rPr lang="en-US" sz="4400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খরিপ মৌসুমের বৈশিষ্ট্য ব্যাখ্যা করতে পারবে।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4400" dirty="0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রবি ও খরিপ মৌসুমের ফসলগুলো আলাদা করতে পারবে।</a:t>
            </a:r>
            <a:endParaRPr lang="en-US" sz="4400" dirty="0">
              <a:solidFill>
                <a:srgbClr val="00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472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2143" y="137886"/>
            <a:ext cx="6400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উপস্থাপন</a:t>
            </a:r>
            <a:endParaRPr lang="en-US" sz="6600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73" b="925"/>
          <a:stretch/>
        </p:blipFill>
        <p:spPr>
          <a:xfrm>
            <a:off x="1066800" y="1295400"/>
            <a:ext cx="7010400" cy="499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61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295401"/>
            <a:ext cx="8458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যেসব ফসলের দৈহিক বৃদ্ধি ও ফুল-ফল উৎপাদনের পুরো বা অধিক সময় রবি মৌসুমে হয় তাদেরকে রবি ফসল বলে ।রবি ফসলকে শীতকালীন ফসল বলা হয়।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2400300" y="152400"/>
            <a:ext cx="285750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রবিফসল</a:t>
            </a:r>
          </a:p>
        </p:txBody>
      </p:sp>
    </p:spTree>
    <p:extLst>
      <p:ext uri="{BB962C8B-B14F-4D97-AF65-F5344CB8AC3E}">
        <p14:creationId xmlns:p14="http://schemas.microsoft.com/office/powerpoint/2010/main" val="2797499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021726"/>
            <a:ext cx="7315201" cy="53439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9584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</TotalTime>
  <Words>292</Words>
  <Application>Microsoft Office PowerPoint</Application>
  <PresentationFormat>On-screen Show (4:3)</PresentationFormat>
  <Paragraphs>71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bcc</dc:creator>
  <cp:lastModifiedBy>Doel-1612i3</cp:lastModifiedBy>
  <cp:revision>136</cp:revision>
  <dcterms:created xsi:type="dcterms:W3CDTF">2006-08-16T00:00:00Z</dcterms:created>
  <dcterms:modified xsi:type="dcterms:W3CDTF">2014-03-21T02:05:52Z</dcterms:modified>
</cp:coreProperties>
</file>