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6" r:id="rId4"/>
    <p:sldId id="277" r:id="rId5"/>
    <p:sldId id="260" r:id="rId6"/>
    <p:sldId id="268" r:id="rId7"/>
    <p:sldId id="261" r:id="rId8"/>
    <p:sldId id="273" r:id="rId9"/>
    <p:sldId id="271" r:id="rId10"/>
    <p:sldId id="272" r:id="rId11"/>
    <p:sldId id="262" r:id="rId12"/>
    <p:sldId id="263" r:id="rId13"/>
    <p:sldId id="274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23435-9329-49DE-9D89-9265DBB95BA9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EF4B7-F3E3-4ACA-B483-6C56CB61C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9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F4B7-F3E3-4ACA-B483-6C56CB61C5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1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776"/>
            <a:ext cx="9144000" cy="4191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4016375"/>
            <a:ext cx="9144000" cy="31464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bn-BD" sz="239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239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239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8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" y="4007224"/>
            <a:ext cx="20574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0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3400" y="0"/>
          <a:ext cx="32004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6" name="Equation" r:id="rId3" imgW="875920" imgH="393529" progId="Equation.3">
                  <p:embed/>
                </p:oleObj>
              </mc:Choice>
              <mc:Fallback>
                <p:oleObj name="Equation" r:id="rId3" imgW="875920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0"/>
                        <a:ext cx="320040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1371600"/>
          <a:ext cx="3200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7" name="Equation" r:id="rId5" imgW="901309" imgH="190417" progId="Equation.3">
                  <p:embed/>
                </p:oleObj>
              </mc:Choice>
              <mc:Fallback>
                <p:oleObj name="Equation" r:id="rId5" imgW="901309" imgH="19041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3200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200" y="2133600"/>
          <a:ext cx="3556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" name="Equation" r:id="rId7" imgW="901309" imgH="190417" progId="Equation.3">
                  <p:embed/>
                </p:oleObj>
              </mc:Choice>
              <mc:Fallback>
                <p:oleObj name="Equation" r:id="rId7" imgW="901309" imgH="19041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3556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3400" y="2971800"/>
          <a:ext cx="2933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" name="Equation" r:id="rId9" imgW="672808" imgH="190417" progId="Equation.3">
                  <p:embed/>
                </p:oleObj>
              </mc:Choice>
              <mc:Fallback>
                <p:oleObj name="Equation" r:id="rId9" imgW="672808" imgH="19041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71800"/>
                        <a:ext cx="2933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3400" y="3810000"/>
          <a:ext cx="2362200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0" name="Equation" r:id="rId11" imgW="634725" imgH="393529" progId="Equation.3">
                  <p:embed/>
                </p:oleObj>
              </mc:Choice>
              <mc:Fallback>
                <p:oleObj name="Equation" r:id="rId11" imgW="63472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0"/>
                        <a:ext cx="2362200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25463" y="5334000"/>
          <a:ext cx="25987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1" name="Equation" r:id="rId13" imgW="596900" imgH="190500" progId="Equation.3">
                  <p:embed/>
                </p:oleObj>
              </mc:Choice>
              <mc:Fallback>
                <p:oleObj name="Equation" r:id="rId13" imgW="596900" imgH="19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5334000"/>
                        <a:ext cx="25987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67200" y="5657671"/>
            <a:ext cx="4876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খুটিটি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16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ভেঙ্গেছিল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an 10"/>
          <p:cNvSpPr/>
          <p:nvPr/>
        </p:nvSpPr>
        <p:spPr>
          <a:xfrm flipH="1">
            <a:off x="8458198" y="2971800"/>
            <a:ext cx="76201" cy="2590800"/>
          </a:xfrm>
          <a:prstGeom prst="ca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 rot="3301358">
            <a:off x="6640316" y="2076401"/>
            <a:ext cx="45719" cy="4426714"/>
          </a:xfrm>
          <a:prstGeom prst="ca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5400000">
            <a:off x="6647346" y="3675546"/>
            <a:ext cx="76200" cy="3697907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10600" y="2514600"/>
            <a:ext cx="5334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D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610600" y="4876800"/>
            <a:ext cx="5334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B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91000" y="5067300"/>
            <a:ext cx="609600" cy="571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C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953500" y="-228600"/>
            <a:ext cx="66672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9" name="Can 18"/>
          <p:cNvSpPr/>
          <p:nvPr/>
        </p:nvSpPr>
        <p:spPr>
          <a:xfrm>
            <a:off x="8458200" y="8965"/>
            <a:ext cx="45719" cy="297180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pPr marL="0" indent="0">
              <a:buNone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Shonar Bangla" pitchFamily="34" charset="0"/>
                <a:cs typeface="Shonar Bangla" pitchFamily="34" charset="0"/>
              </a:rPr>
              <a:t>64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খুঁটি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বিচ্ছিন্ন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Shonar Bangla" pitchFamily="34" charset="0"/>
                <a:cs typeface="Shonar Bangla" pitchFamily="34" charset="0"/>
              </a:rPr>
              <a:t>60</a:t>
            </a:r>
            <a:r>
              <a:rPr lang="en-US" sz="4400" b="1" baseline="30000" dirty="0" smtClean="0">
                <a:latin typeface="Shonar Bangla" pitchFamily="34" charset="0"/>
                <a:cs typeface="Shonar Bangla" pitchFamily="34" charset="0"/>
              </a:rPr>
              <a:t>0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খুঁটিটি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উঁচুতে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ভেঙ্গেছিল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>
                <a:latin typeface="NikoshBAN" pitchFamily="2" charset="0"/>
                <a:cs typeface="NikoshBAN" pitchFamily="2" charset="0"/>
              </a:rPr>
            </a:b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26894"/>
            <a:ext cx="4419600" cy="3465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4082" y="1676400"/>
            <a:ext cx="4338918" cy="20621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 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4706471"/>
            <a:ext cx="3810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tan30</a:t>
            </a:r>
            <a:r>
              <a:rPr lang="en-US" sz="3600" baseline="30000" dirty="0" smtClean="0">
                <a:latin typeface="Shonar Bangla" pitchFamily="34" charset="0"/>
                <a:cs typeface="Shonar Bangla" pitchFamily="34" charset="0"/>
              </a:rPr>
              <a:t>0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sin30</a:t>
            </a:r>
            <a:r>
              <a:rPr lang="en-US" sz="3600" baseline="30000" dirty="0" smtClean="0">
                <a:latin typeface="Shonar Bangla" pitchFamily="34" charset="0"/>
                <a:cs typeface="Shonar Bangla" pitchFamily="34" charset="0"/>
              </a:rPr>
              <a:t>0</a:t>
            </a:r>
            <a:r>
              <a:rPr lang="en-US" sz="3600" dirty="0" smtClean="0"/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42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8229600" cy="58213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ত্রিকোনমিতির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endParaRPr lang="en-US" sz="40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                  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দেখল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সোজাসুজি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টাওয়ারের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60</a:t>
            </a:r>
            <a:r>
              <a:rPr lang="en-US" sz="4000" b="1" baseline="300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0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ঐ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32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মিটার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পিছিয়ে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0</a:t>
            </a:r>
            <a:r>
              <a:rPr lang="en-US" sz="4000" b="1" baseline="300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0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নিণয়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7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47800"/>
            <a:ext cx="7429500" cy="44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5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5720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ছানোয়ার হোসেন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 (গনিত)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মুসলিম বালিকা উচ্চ বিদ্যালয়  ও কলেজ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mdsanwar1967@gmail.com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  দশ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      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 গণিত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  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ত্রিকোণমিতি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ঊচ্চতা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1630585"/>
              </p:ext>
            </p:extLst>
          </p:nvPr>
        </p:nvGraphicFramePr>
        <p:xfrm>
          <a:off x="3810000" y="3352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3352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1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5029200" cy="6477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3581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1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48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খুঁটি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বিচ্ছিন্ন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30</a:t>
            </a:r>
            <a:r>
              <a:rPr lang="en-US" sz="4000" b="1" baseline="300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0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খুঁটিটি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উঁচুতে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ভেঙ্গেছিল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811180"/>
              </p:ext>
            </p:extLst>
          </p:nvPr>
        </p:nvGraphicFramePr>
        <p:xfrm>
          <a:off x="4464050" y="3365500"/>
          <a:ext cx="2159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" name="Equation" r:id="rId3" imgW="215640" imgH="126720" progId="Equation.3">
                  <p:embed/>
                </p:oleObj>
              </mc:Choice>
              <mc:Fallback>
                <p:oleObj name="Equation" r:id="rId3" imgW="21564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4050" y="3365500"/>
                        <a:ext cx="2159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75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6237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0" indent="0"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ত্রিকোণমিতির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9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4248" y="122863"/>
            <a:ext cx="5115503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পাঠ উপস্থাপন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3124200" y="2286000"/>
            <a:ext cx="3352800" cy="3352800"/>
          </a:xfrm>
          <a:prstGeom prst="rtTriangl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                                                                   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              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0" y="2057400"/>
            <a:ext cx="6096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38400" y="5105400"/>
            <a:ext cx="6096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9400" y="5029200"/>
            <a:ext cx="6096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755905"/>
              </p:ext>
            </p:extLst>
          </p:nvPr>
        </p:nvGraphicFramePr>
        <p:xfrm>
          <a:off x="5874733" y="2286000"/>
          <a:ext cx="18430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Equation" r:id="rId3" imgW="723600" imgH="393480" progId="Equation.3">
                  <p:embed/>
                </p:oleObj>
              </mc:Choice>
              <mc:Fallback>
                <p:oleObj name="Equation" r:id="rId3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733" y="2286000"/>
                        <a:ext cx="184308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rc 1"/>
          <p:cNvSpPr/>
          <p:nvPr/>
        </p:nvSpPr>
        <p:spPr>
          <a:xfrm rot="14423723">
            <a:off x="5247496" y="4486173"/>
            <a:ext cx="1619220" cy="172275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02088" y="5004649"/>
            <a:ext cx="533400" cy="6858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  <a:sym typeface="Symbol"/>
              </a:rPr>
              <a:t>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2743200"/>
            <a:ext cx="914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3515380"/>
            <a:ext cx="12192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524000" y="3429744"/>
            <a:ext cx="12954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168134"/>
            <a:ext cx="12192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sin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Symbol"/>
              </a:rPr>
              <a:t> =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3" grpId="0"/>
      <p:bldP spid="4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745942" y="236070"/>
            <a:ext cx="0" cy="629621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9" r="47177" b="35388"/>
          <a:stretch/>
        </p:blipFill>
        <p:spPr>
          <a:xfrm rot="14189604">
            <a:off x="4467012" y="3245190"/>
            <a:ext cx="484094" cy="41028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9" t="64612" r="47177"/>
          <a:stretch/>
        </p:blipFill>
        <p:spPr>
          <a:xfrm>
            <a:off x="6494929" y="4356847"/>
            <a:ext cx="484094" cy="22471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295400" y="6550212"/>
            <a:ext cx="7848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9" r="47177" b="35388"/>
          <a:stretch/>
        </p:blipFill>
        <p:spPr>
          <a:xfrm>
            <a:off x="6499411" y="254000"/>
            <a:ext cx="484094" cy="4102847"/>
          </a:xfrm>
          <a:prstGeom prst="rect">
            <a:avLst/>
          </a:prstGeom>
        </p:spPr>
      </p:pic>
      <p:sp>
        <p:nvSpPr>
          <p:cNvPr id="32" name="Title 13"/>
          <p:cNvSpPr txBox="1">
            <a:spLocks/>
          </p:cNvSpPr>
          <p:nvPr/>
        </p:nvSpPr>
        <p:spPr>
          <a:xfrm>
            <a:off x="304800" y="304801"/>
            <a:ext cx="5410200" cy="31241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 করি, খুটিটি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x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 উচ্চতায়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D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বিন্দুতে ভেঙ্গে সম্পূর্ণ বিচ্ছিন্ন না হয়ে ভূমির সাথে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বিন্দুতে মিলিত হয়েছে এবং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BCD =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     উৎপন্ন করেছে।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Subtitle 14"/>
          <p:cNvSpPr txBox="1">
            <a:spLocks/>
          </p:cNvSpPr>
          <p:nvPr/>
        </p:nvSpPr>
        <p:spPr>
          <a:xfrm>
            <a:off x="228600" y="3581400"/>
            <a:ext cx="3448259" cy="167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খুটির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AB=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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BD=x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মিটার ।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CD=AD=(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x)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মিটার।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162800" y="152400"/>
            <a:ext cx="6858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162800" y="3581400"/>
            <a:ext cx="6858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D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162800" y="5638800"/>
            <a:ext cx="6858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B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057400" y="5562600"/>
            <a:ext cx="6858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C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134632"/>
              </p:ext>
            </p:extLst>
          </p:nvPr>
        </p:nvGraphicFramePr>
        <p:xfrm>
          <a:off x="4191000" y="5943600"/>
          <a:ext cx="68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" name="Equation" r:id="rId4" imgW="253780" imgH="203024" progId="Equation.3">
                  <p:embed/>
                </p:oleObj>
              </mc:Choice>
              <mc:Fallback>
                <p:oleObj name="Equation" r:id="rId4" imgW="253780" imgH="2030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943600"/>
                        <a:ext cx="685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514578"/>
              </p:ext>
            </p:extLst>
          </p:nvPr>
        </p:nvGraphicFramePr>
        <p:xfrm>
          <a:off x="2991058" y="2057400"/>
          <a:ext cx="78377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0" name="Equation" r:id="rId6" imgW="253780" imgH="203024" progId="Equation.3">
                  <p:embed/>
                </p:oleObj>
              </mc:Choice>
              <mc:Fallback>
                <p:oleObj name="Equation" r:id="rId6" imgW="25378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058" y="2057400"/>
                        <a:ext cx="783771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10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uiExpand="1" build="p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2697162"/>
          </a:xfrm>
        </p:spPr>
        <p:txBody>
          <a:bodyPr/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এখন,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BCD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সমকোণী ত্রিভুজ থেকে পাই,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7924800" y="3200400"/>
            <a:ext cx="304800" cy="2819400"/>
          </a:xfrm>
          <a:prstGeom prst="ca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rot="2915542" flipH="1">
            <a:off x="6141359" y="2412963"/>
            <a:ext cx="292512" cy="4316879"/>
          </a:xfrm>
          <a:prstGeom prst="ca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 rot="5400000">
            <a:off x="6242042" y="4121158"/>
            <a:ext cx="241316" cy="3733800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305800" y="0"/>
            <a:ext cx="5334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305800" y="2667000"/>
            <a:ext cx="5334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D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05800" y="5562600"/>
            <a:ext cx="5334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B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86200" y="5600700"/>
            <a:ext cx="609600" cy="571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C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7924800" y="237565"/>
            <a:ext cx="304800" cy="297180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5791200" y="5257800"/>
          <a:ext cx="68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" name="Equation" r:id="rId3" imgW="253780" imgH="203024" progId="Equation.3">
                  <p:embed/>
                </p:oleObj>
              </mc:Choice>
              <mc:Fallback>
                <p:oleObj name="Equation" r:id="rId3" imgW="25378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257800"/>
                        <a:ext cx="685800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688868"/>
              </p:ext>
            </p:extLst>
          </p:nvPr>
        </p:nvGraphicFramePr>
        <p:xfrm>
          <a:off x="657225" y="4343400"/>
          <a:ext cx="29733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4" name="Equation" r:id="rId5" imgW="850680" imgH="393480" progId="Equation.3">
                  <p:embed/>
                </p:oleObj>
              </mc:Choice>
              <mc:Fallback>
                <p:oleObj name="Equation" r:id="rId5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4343400"/>
                        <a:ext cx="2973388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07852"/>
              </p:ext>
            </p:extLst>
          </p:nvPr>
        </p:nvGraphicFramePr>
        <p:xfrm>
          <a:off x="80963" y="2360613"/>
          <a:ext cx="5229225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" name="Equation" r:id="rId7" imgW="1066680" imgH="393480" progId="Equation.3">
                  <p:embed/>
                </p:oleObj>
              </mc:Choice>
              <mc:Fallback>
                <p:oleObj name="Equation" r:id="rId7" imgW="10666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2360613"/>
                        <a:ext cx="5229225" cy="137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8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279</Words>
  <Application>Microsoft Office PowerPoint</Application>
  <PresentationFormat>On-screen Show (4:3)</PresentationFormat>
  <Paragraphs>68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Packager Shell Object</vt:lpstr>
      <vt:lpstr>Equation</vt:lpstr>
      <vt:lpstr>স্বাগতম </vt:lpstr>
      <vt:lpstr>পরিচিতি</vt:lpstr>
      <vt:lpstr>PowerPoint Presentation</vt:lpstr>
      <vt:lpstr>PowerPoint Presentation</vt:lpstr>
      <vt:lpstr>পাঠ শিরোনাম</vt:lpstr>
      <vt:lpstr>শিখনফল</vt:lpstr>
      <vt:lpstr>পাঠ উপস্থাপন </vt:lpstr>
      <vt:lpstr>PowerPoint Presentation</vt:lpstr>
      <vt:lpstr>এখন, BCD সমকোণী ত্রিভুজ থেকে পাই,</vt:lpstr>
      <vt:lpstr>PowerPoint Presentation</vt:lpstr>
      <vt:lpstr>শ্রেণির কাজ (দলীয় কাজ) </vt:lpstr>
      <vt:lpstr>মূল্যায়ন</vt:lpstr>
      <vt:lpstr>PowerPoint Presentation</vt:lpstr>
      <vt:lpstr>                                       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HP</dc:creator>
  <cp:lastModifiedBy>mm</cp:lastModifiedBy>
  <cp:revision>138</cp:revision>
  <dcterms:created xsi:type="dcterms:W3CDTF">2006-08-16T00:00:00Z</dcterms:created>
  <dcterms:modified xsi:type="dcterms:W3CDTF">2014-03-25T01:15:46Z</dcterms:modified>
</cp:coreProperties>
</file>