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9" r:id="rId6"/>
    <p:sldId id="271" r:id="rId7"/>
    <p:sldId id="276" r:id="rId8"/>
    <p:sldId id="262" r:id="rId9"/>
    <p:sldId id="264" r:id="rId10"/>
    <p:sldId id="265" r:id="rId11"/>
    <p:sldId id="266" r:id="rId12"/>
    <p:sldId id="280" r:id="rId13"/>
    <p:sldId id="281" r:id="rId14"/>
    <p:sldId id="277" r:id="rId15"/>
    <p:sldId id="273" r:id="rId16"/>
    <p:sldId id="278" r:id="rId17"/>
    <p:sldId id="268" r:id="rId18"/>
    <p:sldId id="267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27F43-F198-4DAC-8659-0127A847C1F7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5E80D-04F3-441A-B227-5FB2C04D4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5E80D-04F3-441A-B227-5FB2C04D4F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66748_205766499632857_142884982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36"/>
            <a:ext cx="9147784" cy="6855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-762000"/>
            <a:ext cx="7162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7" name="Picture 6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7999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th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81001"/>
            <a:ext cx="3047999" cy="3124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457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685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job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04800"/>
            <a:ext cx="2667000" cy="3200400"/>
          </a:xfrm>
          <a:prstGeom prst="rect">
            <a:avLst/>
          </a:prstGeom>
        </p:spPr>
      </p:pic>
      <p:pic>
        <p:nvPicPr>
          <p:cNvPr id="8" name="Picture 7" descr="dha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04800"/>
            <a:ext cx="3200400" cy="3200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4016514"/>
            <a:ext cx="25146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কাঁঠাল গাছ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953470"/>
            <a:ext cx="25908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জবা গাছ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4029670"/>
            <a:ext cx="25908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ধান গাছ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953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আকার অনুযায়ী উদ্ভিদকে তিন ভাগে ভাগ করা হয়েছে। যেমন-বৃক্ষ,গুল্ম, বিরুত </a:t>
            </a:r>
            <a:endParaRPr lang="en-US" sz="48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বৃক্ষ-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যে সকল উদ্ভিদ আকারে বড়, কাণ্ড শক্ত ও মোটা সেগুলো বৃক্ষ জাতীয়উদ্ভিদ।</a:t>
            </a:r>
          </a:p>
        </p:txBody>
      </p:sp>
      <p:pic>
        <p:nvPicPr>
          <p:cNvPr id="3" name="Picture 2" descr="kath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38401"/>
            <a:ext cx="5791200" cy="3428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153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গুল্ম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সকল উদ্ভিদের আকার মাঝারি, কাণ্ড শক্ত ও মোটা সেগুলো গুল্ম জাতীয় উদ্ভিদ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3" name="Picture 2" descr="jo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90800"/>
            <a:ext cx="5334000" cy="34290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বিরুত-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সকল উদ্ভিদের কাণ্ড বেশ নরম,আকার ছোট, ছোট শেকড় মাটির গভীরে যায় না সেগুলো বিরুত জাতীয় উদ্ভিদ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3" name="Picture 2" descr="dh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667000"/>
            <a:ext cx="6629400" cy="35052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881152"/>
            <a:ext cx="58674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নিরব পাঠ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5344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পাঠ্য বইয়ের  ৮ ও ৯ নং  পৃষ্ঠা খোল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33400"/>
            <a:ext cx="4191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968375" algn="l"/>
              </a:tabLst>
            </a:pP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743200"/>
            <a:ext cx="1905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জবা দল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743200"/>
            <a:ext cx="2438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রুম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648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4038600"/>
            <a:ext cx="4648200" cy="1323439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>
              <a:tabLst>
                <a:tab pos="2174875" algn="l"/>
              </a:tabLst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তিনটি সপুষ্পক উদ্ভিদের নাম লিখ ।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038600"/>
            <a:ext cx="38100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তিনটি অপুষ্পক উদ্ভিদের নাম লিখ </a:t>
            </a:r>
            <a:r>
              <a:rPr lang="bn-BD" sz="3600" dirty="0" smtClean="0"/>
              <a:t>।</a:t>
            </a:r>
            <a:endParaRPr lang="en-US" sz="3600" dirty="0"/>
          </a:p>
        </p:txBody>
      </p:sp>
      <p:pic>
        <p:nvPicPr>
          <p:cNvPr id="8" name="Picture 7" descr="jo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43200"/>
            <a:ext cx="1905000" cy="914400"/>
          </a:xfrm>
          <a:prstGeom prst="rect">
            <a:avLst/>
          </a:prstGeom>
        </p:spPr>
      </p:pic>
      <p:pic>
        <p:nvPicPr>
          <p:cNvPr id="9" name="Picture 8" descr="agarisc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743200"/>
            <a:ext cx="1600200" cy="8382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0"/>
            <a:ext cx="6400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15400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কোনটি কোন জাতীয় উদ্ভিদ মিলিয়ে লিখ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সপুস্পক উদ্ভিদ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447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অপুষ্পক উদ্ভিদ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6182" y="4648200"/>
            <a:ext cx="1547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আমগাছ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228600" y="4724400"/>
            <a:ext cx="17027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মাসরুম 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4921137" y="4572000"/>
            <a:ext cx="17844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ঢেঁকিশাক</a:t>
            </a:r>
            <a:endParaRPr lang="en-US" sz="4400" dirty="0"/>
          </a:p>
        </p:txBody>
      </p:sp>
      <p:sp>
        <p:nvSpPr>
          <p:cNvPr id="11" name="Rectangle 10"/>
          <p:cNvSpPr/>
          <p:nvPr/>
        </p:nvSpPr>
        <p:spPr>
          <a:xfrm>
            <a:off x="7328850" y="4410670"/>
            <a:ext cx="15103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কাঁঠাল</a:t>
            </a:r>
            <a:endParaRPr lang="en-US" sz="54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43142 -0.366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30695 -0.3449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0.13924 -0.3449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56736 -0.3215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7924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বাম পাশের শব্দের  সাথে ডান পাশের শব্দের মিল কর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144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বৃক্ষ –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গুল্ম-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বিরুৎ-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18829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মরিচ,ধান, গম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2766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আম, জাম ,কাঁঠাল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456455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জবা,গোলাপ, টগর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47916 -0.200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54584 0.396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49584 -0.199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228600"/>
            <a:ext cx="3810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724400"/>
            <a:ext cx="66294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 বাড়ির আশেপাশের ৫টি বৃক্ষ জাতীয় উদ্ভিদের নাম লিখে আনবে।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71600"/>
            <a:ext cx="6477000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1534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746760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মনিরা জাহান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4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বাহেরচর সঃপ্রাঃ বিদ্যালয়</a:t>
            </a:r>
          </a:p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রায়পুরা, নরসিংদী</a:t>
            </a:r>
            <a:r>
              <a:rPr lang="bn-BD" sz="4400" dirty="0" smtClean="0">
                <a:solidFill>
                  <a:srgbClr val="002060"/>
                </a:solidFill>
              </a:rPr>
              <a:t>।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971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7391400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3054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বিদায়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55937"/>
            <a:ext cx="66294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747659"/>
            <a:ext cx="6781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201738" algn="l"/>
              </a:tabLst>
            </a:pPr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 – ৩য়</a:t>
            </a:r>
          </a:p>
          <a:p>
            <a:pPr algn="ctr">
              <a:tabLst>
                <a:tab pos="1201738" algn="l"/>
              </a:tabLst>
            </a:pP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 – প্রাথমিক বিজ্ঞান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পাঠশিরোনাম – জীব ও জড় </a:t>
            </a: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অংশ- বিভিন্ন ধরনের  উদ্ভিদ।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543800" cy="144655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১,সপুস্পক ও অপুস্পক উদ্ভিদ কাকে বলে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২,আকার অনুযায়ী উদ্ভিদকে কয় ভাগে ভাগ করা যায় তা বলতেও লিখতে পারব। </a:t>
            </a:r>
            <a:endParaRPr lang="bn-BD" sz="4000" dirty="0" smtClean="0"/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৩,বৃক্ষ,গুল্ম ও বিরুত জাতীয় উদ্ভিদ কোনগুলি তা চিনতে </a:t>
            </a:r>
            <a:r>
              <a:rPr lang="bn-BD" sz="4000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নিরাপদ পরিবেশ সৃষ্টি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(2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695575"/>
            <a:ext cx="3429000" cy="2409826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0px-Mango_blossom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6" y="685800"/>
            <a:ext cx="2999014" cy="2209800"/>
          </a:xfrm>
          <a:prstGeom prst="rect">
            <a:avLst/>
          </a:prstGeom>
        </p:spPr>
      </p:pic>
      <p:pic>
        <p:nvPicPr>
          <p:cNvPr id="6" name="Picture 5" descr="jo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685800"/>
            <a:ext cx="2209800" cy="2209800"/>
          </a:xfrm>
          <a:prstGeom prst="rect">
            <a:avLst/>
          </a:prstGeom>
        </p:spPr>
      </p:pic>
      <p:pic>
        <p:nvPicPr>
          <p:cNvPr id="8" name="Picture 7" descr="ja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609600"/>
            <a:ext cx="2209800" cy="2209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0" y="2819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green-flowers-picture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52800"/>
            <a:ext cx="1905000" cy="228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2209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katha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00" y="3429000"/>
            <a:ext cx="1981200" cy="2209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43400" y="2819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 descr="agariscu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38600" y="3429000"/>
            <a:ext cx="2743200" cy="2209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53000" y="5997714"/>
            <a:ext cx="36576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এগুলো  কিসের ছবি</a:t>
            </a:r>
            <a:endParaRPr lang="en-US" sz="4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000" y="3429000"/>
            <a:ext cx="2057400" cy="2209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95400" y="24825"/>
            <a:ext cx="4114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এসোকিছু ছবি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38400"/>
            <a:ext cx="845820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বিভিন্ন ধরনের উদ্ভিদ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0px-Mango_blosso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3048000" cy="3048000"/>
          </a:xfrm>
          <a:prstGeom prst="rect">
            <a:avLst/>
          </a:prstGeom>
        </p:spPr>
      </p:pic>
      <p:pic>
        <p:nvPicPr>
          <p:cNvPr id="5" name="Picture 4" descr="kath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838200"/>
            <a:ext cx="2362200" cy="3048000"/>
          </a:xfrm>
          <a:prstGeom prst="rect">
            <a:avLst/>
          </a:prstGeom>
        </p:spPr>
      </p:pic>
      <p:pic>
        <p:nvPicPr>
          <p:cNvPr id="7" name="Picture 6" descr="jam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838200"/>
            <a:ext cx="2895600" cy="2971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4139625"/>
            <a:ext cx="14478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 গাছ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001869"/>
            <a:ext cx="1828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কাঁঠাল গাছ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4038600"/>
            <a:ext cx="20574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জাম গাছ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4876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 গুলো সপুষ্পক উদ্ভি্দ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029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গুলো কোন ধরনের উদ্ভিদ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76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 গুলো মনোযোগ সহকারে  দেখিঃ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791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সব উদ্ভিদের ফুল ও ফল হয় সে গুলো সপুষ্পক উদ্ভিদ।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arisc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0"/>
            <a:ext cx="36576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5754469"/>
            <a:ext cx="37338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মাসরুম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onomonos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362201"/>
            <a:ext cx="3352800" cy="3276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1200" y="5715000"/>
            <a:ext cx="32766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ফনিমনসা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Explosion 1 8"/>
          <p:cNvSpPr/>
          <p:nvPr/>
        </p:nvSpPr>
        <p:spPr>
          <a:xfrm rot="16200000">
            <a:off x="2247900" y="3771900"/>
            <a:ext cx="4419600" cy="1447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পুষ্পক উদ্ভিদ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6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যে সব  উদ্ভিদের ফুল  ও ফল হয়  না সে গুলো  অপুষ্পক উদ্ভিদ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796</TotalTime>
  <Words>291</Words>
  <Application>Microsoft Office PowerPoint</Application>
  <PresentationFormat>On-screen Show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</dc:creator>
  <cp:lastModifiedBy>ASUS</cp:lastModifiedBy>
  <cp:revision>110</cp:revision>
  <dcterms:created xsi:type="dcterms:W3CDTF">2006-08-16T00:00:00Z</dcterms:created>
  <dcterms:modified xsi:type="dcterms:W3CDTF">2014-03-30T05:06:36Z</dcterms:modified>
</cp:coreProperties>
</file>