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75" r:id="rId4"/>
    <p:sldId id="278" r:id="rId5"/>
    <p:sldId id="285" r:id="rId6"/>
    <p:sldId id="279" r:id="rId7"/>
    <p:sldId id="280" r:id="rId8"/>
    <p:sldId id="284" r:id="rId9"/>
    <p:sldId id="276" r:id="rId10"/>
    <p:sldId id="287" r:id="rId11"/>
    <p:sldId id="286" r:id="rId12"/>
    <p:sldId id="273" r:id="rId13"/>
    <p:sldId id="274" r:id="rId14"/>
    <p:sldId id="289" r:id="rId15"/>
    <p:sldId id="291" r:id="rId16"/>
    <p:sldId id="290" r:id="rId17"/>
    <p:sldId id="277" r:id="rId18"/>
    <p:sldId id="271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5" autoAdjust="0"/>
    <p:restoredTop sz="94660"/>
  </p:normalViewPr>
  <p:slideViewPr>
    <p:cSldViewPr>
      <p:cViewPr varScale="1">
        <p:scale>
          <a:sx n="63" d="100"/>
          <a:sy n="6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7ACF9-EB3A-457D-BD08-54145245A4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646BEE56-4699-49B4-B34A-F3173048830C}">
      <dgm:prSet phldrT="[Text]" custT="1"/>
      <dgm:spPr>
        <a:solidFill>
          <a:srgbClr val="FF0000"/>
        </a:solidFill>
      </dgm:spPr>
      <dgm:t>
        <a:bodyPr/>
        <a:lstStyle/>
        <a:p>
          <a:endParaRPr lang="en-US" sz="8000" dirty="0">
            <a:latin typeface="NikoshBAN" pitchFamily="2" charset="0"/>
            <a:cs typeface="NikoshBAN" pitchFamily="2" charset="0"/>
          </a:endParaRPr>
        </a:p>
      </dgm:t>
    </dgm:pt>
    <dgm:pt modelId="{AA00ED37-7FB7-4D09-A59C-C26B4C0C7A61}" type="parTrans" cxnId="{40494E1F-3501-44D9-801F-E7D78EDC1761}">
      <dgm:prSet/>
      <dgm:spPr/>
      <dgm:t>
        <a:bodyPr/>
        <a:lstStyle/>
        <a:p>
          <a:endParaRPr lang="en-US" sz="8000">
            <a:latin typeface="NikoshBAN" pitchFamily="2" charset="0"/>
            <a:cs typeface="NikoshBAN" pitchFamily="2" charset="0"/>
          </a:endParaRPr>
        </a:p>
      </dgm:t>
    </dgm:pt>
    <dgm:pt modelId="{0A0A4292-B6E4-4C1D-ACCC-847F2A8B6477}" type="sibTrans" cxnId="{40494E1F-3501-44D9-801F-E7D78EDC1761}">
      <dgm:prSet/>
      <dgm:spPr/>
      <dgm:t>
        <a:bodyPr/>
        <a:lstStyle/>
        <a:p>
          <a:endParaRPr lang="en-US" sz="8000">
            <a:latin typeface="NikoshBAN" pitchFamily="2" charset="0"/>
            <a:cs typeface="NikoshBAN" pitchFamily="2" charset="0"/>
          </a:endParaRPr>
        </a:p>
      </dgm:t>
    </dgm:pt>
    <dgm:pt modelId="{022B7C87-FEC4-4636-8B68-D94D778801B9}" type="pres">
      <dgm:prSet presAssocID="{5E57ACF9-EB3A-457D-BD08-54145245A4EC}" presName="compositeShape" presStyleCnt="0">
        <dgm:presLayoutVars>
          <dgm:chMax val="7"/>
          <dgm:dir/>
          <dgm:resizeHandles val="exact"/>
        </dgm:presLayoutVars>
      </dgm:prSet>
      <dgm:spPr/>
    </dgm:pt>
    <dgm:pt modelId="{02F7B60F-D824-48CD-892B-9B0954352D80}" type="pres">
      <dgm:prSet presAssocID="{5E57ACF9-EB3A-457D-BD08-54145245A4EC}" presName="wedge1" presStyleLbl="node1" presStyleIdx="0" presStyleCnt="1" custLinFactNeighborX="24937" custLinFactNeighborY="919"/>
      <dgm:spPr/>
      <dgm:t>
        <a:bodyPr/>
        <a:lstStyle/>
        <a:p>
          <a:endParaRPr lang="en-US"/>
        </a:p>
      </dgm:t>
    </dgm:pt>
    <dgm:pt modelId="{2538A24D-99DF-41DC-B2A2-471268008F5C}" type="pres">
      <dgm:prSet presAssocID="{5E57ACF9-EB3A-457D-BD08-54145245A4EC}" presName="dummy1a" presStyleCnt="0"/>
      <dgm:spPr/>
    </dgm:pt>
    <dgm:pt modelId="{DA8AA725-9A56-46C5-9604-3169618FC38B}" type="pres">
      <dgm:prSet presAssocID="{5E57ACF9-EB3A-457D-BD08-54145245A4EC}" presName="dummy1b" presStyleCnt="0"/>
      <dgm:spPr/>
    </dgm:pt>
    <dgm:pt modelId="{5330BB86-8307-41C6-945C-A866489954E9}" type="pres">
      <dgm:prSet presAssocID="{5E57ACF9-EB3A-457D-BD08-54145245A4EC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DE7BDA-5FDA-40D8-8319-27B7B22D2CC9}" type="pres">
      <dgm:prSet presAssocID="{0A0A4292-B6E4-4C1D-ACCC-847F2A8B6477}" presName="arrowWedge1single" presStyleLbl="fgSibTrans2D1" presStyleIdx="0" presStyleCnt="1" custFlipHor="1" custScaleX="59471" custScaleY="44247" custLinFactNeighborX="96312" custLinFactNeighborY="-24224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</dgm:pt>
  </dgm:ptLst>
  <dgm:cxnLst>
    <dgm:cxn modelId="{40494E1F-3501-44D9-801F-E7D78EDC1761}" srcId="{5E57ACF9-EB3A-457D-BD08-54145245A4EC}" destId="{646BEE56-4699-49B4-B34A-F3173048830C}" srcOrd="0" destOrd="0" parTransId="{AA00ED37-7FB7-4D09-A59C-C26B4C0C7A61}" sibTransId="{0A0A4292-B6E4-4C1D-ACCC-847F2A8B6477}"/>
    <dgm:cxn modelId="{3D3D58D1-D9DF-4C88-B79F-4DDBE2A8266C}" type="presOf" srcId="{5E57ACF9-EB3A-457D-BD08-54145245A4EC}" destId="{022B7C87-FEC4-4636-8B68-D94D778801B9}" srcOrd="0" destOrd="0" presId="urn:microsoft.com/office/officeart/2005/8/layout/cycle8"/>
    <dgm:cxn modelId="{C129EFA5-380F-4131-853D-2665E9B105CC}" type="presOf" srcId="{646BEE56-4699-49B4-B34A-F3173048830C}" destId="{02F7B60F-D824-48CD-892B-9B0954352D80}" srcOrd="0" destOrd="0" presId="urn:microsoft.com/office/officeart/2005/8/layout/cycle8"/>
    <dgm:cxn modelId="{958C3CF6-2FD8-4A39-89DF-816AF9206335}" type="presOf" srcId="{646BEE56-4699-49B4-B34A-F3173048830C}" destId="{5330BB86-8307-41C6-945C-A866489954E9}" srcOrd="1" destOrd="0" presId="urn:microsoft.com/office/officeart/2005/8/layout/cycle8"/>
    <dgm:cxn modelId="{69D67150-38BC-40EF-871D-5BD81F59F142}" type="presParOf" srcId="{022B7C87-FEC4-4636-8B68-D94D778801B9}" destId="{02F7B60F-D824-48CD-892B-9B0954352D80}" srcOrd="0" destOrd="0" presId="urn:microsoft.com/office/officeart/2005/8/layout/cycle8"/>
    <dgm:cxn modelId="{7358F9DC-09BA-4B4C-9C36-A391A18A5312}" type="presParOf" srcId="{022B7C87-FEC4-4636-8B68-D94D778801B9}" destId="{2538A24D-99DF-41DC-B2A2-471268008F5C}" srcOrd="1" destOrd="0" presId="urn:microsoft.com/office/officeart/2005/8/layout/cycle8"/>
    <dgm:cxn modelId="{D1C33D7A-7AD6-4C45-8F4A-21D219D40C4A}" type="presParOf" srcId="{022B7C87-FEC4-4636-8B68-D94D778801B9}" destId="{DA8AA725-9A56-46C5-9604-3169618FC38B}" srcOrd="2" destOrd="0" presId="urn:microsoft.com/office/officeart/2005/8/layout/cycle8"/>
    <dgm:cxn modelId="{DF2D5882-04D8-46D4-BF53-34C11C6B654F}" type="presParOf" srcId="{022B7C87-FEC4-4636-8B68-D94D778801B9}" destId="{5330BB86-8307-41C6-945C-A866489954E9}" srcOrd="3" destOrd="0" presId="urn:microsoft.com/office/officeart/2005/8/layout/cycle8"/>
    <dgm:cxn modelId="{45950830-9BA5-46ED-8605-3F8C17371C43}" type="presParOf" srcId="{022B7C87-FEC4-4636-8B68-D94D778801B9}" destId="{CADE7BDA-5FDA-40D8-8319-27B7B22D2CC9}" srcOrd="4" destOrd="0" presId="urn:microsoft.com/office/officeart/2005/8/layout/cycle8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57ACF9-EB3A-457D-BD08-54145245A4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CF3A32A-2B3E-41EE-8B69-66240964B4CB}">
      <dgm:prSet phldrT="[Text]"/>
      <dgm:spPr/>
      <dgm:t>
        <a:bodyPr/>
        <a:lstStyle/>
        <a:p>
          <a:endParaRPr lang="en-US" dirty="0"/>
        </a:p>
      </dgm:t>
    </dgm:pt>
    <dgm:pt modelId="{E3C6F91A-CB8C-48C6-B3E8-C1EB21C0B9AA}" type="parTrans" cxnId="{59F0AC96-E7CC-41E3-8012-F0BE11559B33}">
      <dgm:prSet/>
      <dgm:spPr/>
      <dgm:t>
        <a:bodyPr/>
        <a:lstStyle/>
        <a:p>
          <a:endParaRPr lang="en-US"/>
        </a:p>
      </dgm:t>
    </dgm:pt>
    <dgm:pt modelId="{417BFC19-5F3D-49A4-8539-F01AD4EB6604}" type="sibTrans" cxnId="{59F0AC96-E7CC-41E3-8012-F0BE11559B33}">
      <dgm:prSet/>
      <dgm:spPr/>
      <dgm:t>
        <a:bodyPr/>
        <a:lstStyle/>
        <a:p>
          <a:endParaRPr lang="en-US"/>
        </a:p>
      </dgm:t>
    </dgm:pt>
    <dgm:pt modelId="{646BEE56-4699-49B4-B34A-F3173048830C}">
      <dgm:prSet phldrT="[Text]"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AA00ED37-7FB7-4D09-A59C-C26B4C0C7A61}" type="parTrans" cxnId="{40494E1F-3501-44D9-801F-E7D78EDC1761}">
      <dgm:prSet/>
      <dgm:spPr/>
      <dgm:t>
        <a:bodyPr/>
        <a:lstStyle/>
        <a:p>
          <a:endParaRPr lang="en-US"/>
        </a:p>
      </dgm:t>
    </dgm:pt>
    <dgm:pt modelId="{0A0A4292-B6E4-4C1D-ACCC-847F2A8B6477}" type="sibTrans" cxnId="{40494E1F-3501-44D9-801F-E7D78EDC1761}">
      <dgm:prSet/>
      <dgm:spPr/>
      <dgm:t>
        <a:bodyPr/>
        <a:lstStyle/>
        <a:p>
          <a:endParaRPr lang="en-US"/>
        </a:p>
      </dgm:t>
    </dgm:pt>
    <dgm:pt modelId="{022B7C87-FEC4-4636-8B68-D94D778801B9}" type="pres">
      <dgm:prSet presAssocID="{5E57ACF9-EB3A-457D-BD08-54145245A4EC}" presName="compositeShape" presStyleCnt="0">
        <dgm:presLayoutVars>
          <dgm:chMax val="7"/>
          <dgm:dir/>
          <dgm:resizeHandles val="exact"/>
        </dgm:presLayoutVars>
      </dgm:prSet>
      <dgm:spPr/>
    </dgm:pt>
    <dgm:pt modelId="{02F7B60F-D824-48CD-892B-9B0954352D80}" type="pres">
      <dgm:prSet presAssocID="{5E57ACF9-EB3A-457D-BD08-54145245A4EC}" presName="wedge1" presStyleLbl="node1" presStyleIdx="0" presStyleCnt="2" custLinFactNeighborX="-10417" custLinFactNeighborY="2164"/>
      <dgm:spPr/>
      <dgm:t>
        <a:bodyPr/>
        <a:lstStyle/>
        <a:p>
          <a:endParaRPr lang="en-US"/>
        </a:p>
      </dgm:t>
    </dgm:pt>
    <dgm:pt modelId="{2538A24D-99DF-41DC-B2A2-471268008F5C}" type="pres">
      <dgm:prSet presAssocID="{5E57ACF9-EB3A-457D-BD08-54145245A4EC}" presName="dummy1a" presStyleCnt="0"/>
      <dgm:spPr/>
    </dgm:pt>
    <dgm:pt modelId="{DA8AA725-9A56-46C5-9604-3169618FC38B}" type="pres">
      <dgm:prSet presAssocID="{5E57ACF9-EB3A-457D-BD08-54145245A4EC}" presName="dummy1b" presStyleCnt="0"/>
      <dgm:spPr/>
    </dgm:pt>
    <dgm:pt modelId="{5330BB86-8307-41C6-945C-A866489954E9}" type="pres">
      <dgm:prSet presAssocID="{5E57ACF9-EB3A-457D-BD08-54145245A4EC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96172-9AFC-48A2-B9D4-6E4D492461CC}" type="pres">
      <dgm:prSet presAssocID="{5E57ACF9-EB3A-457D-BD08-54145245A4EC}" presName="wedge2" presStyleLbl="node1" presStyleIdx="1" presStyleCnt="2" custLinFactNeighborX="-3423" custLinFactNeighborY="2164"/>
      <dgm:spPr/>
      <dgm:t>
        <a:bodyPr/>
        <a:lstStyle/>
        <a:p>
          <a:endParaRPr lang="en-US"/>
        </a:p>
      </dgm:t>
    </dgm:pt>
    <dgm:pt modelId="{DD3AF8FF-5CB2-434B-9063-065D77616C46}" type="pres">
      <dgm:prSet presAssocID="{5E57ACF9-EB3A-457D-BD08-54145245A4EC}" presName="dummy2a" presStyleCnt="0"/>
      <dgm:spPr/>
    </dgm:pt>
    <dgm:pt modelId="{C9D7E0BC-3E9C-450B-ACF6-A8B4DAEE0353}" type="pres">
      <dgm:prSet presAssocID="{5E57ACF9-EB3A-457D-BD08-54145245A4EC}" presName="dummy2b" presStyleCnt="0"/>
      <dgm:spPr/>
    </dgm:pt>
    <dgm:pt modelId="{633692BB-BF1A-475C-9329-400E4C1AAB29}" type="pres">
      <dgm:prSet presAssocID="{5E57ACF9-EB3A-457D-BD08-54145245A4EC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9BEF6-3A45-4893-B8B9-C2046C812DF6}" type="pres">
      <dgm:prSet presAssocID="{417BFC19-5F3D-49A4-8539-F01AD4EB6604}" presName="arrowWedge1" presStyleLbl="fgSibTrans2D1" presStyleIdx="0" presStyleCnt="2"/>
      <dgm:spPr/>
    </dgm:pt>
    <dgm:pt modelId="{2DFD8BB3-AD92-48F4-B4CF-DA0A9FC62A3D}" type="pres">
      <dgm:prSet presAssocID="{0A0A4292-B6E4-4C1D-ACCC-847F2A8B6477}" presName="arrowWedge2" presStyleLbl="fgSibTrans2D1" presStyleIdx="1" presStyleCnt="2"/>
      <dgm:spPr/>
    </dgm:pt>
  </dgm:ptLst>
  <dgm:cxnLst>
    <dgm:cxn modelId="{AA031AB8-E5D1-4AA0-9FC9-6E71F098A323}" type="presOf" srcId="{9CF3A32A-2B3E-41EE-8B69-66240964B4CB}" destId="{5330BB86-8307-41C6-945C-A866489954E9}" srcOrd="1" destOrd="0" presId="urn:microsoft.com/office/officeart/2005/8/layout/cycle8"/>
    <dgm:cxn modelId="{40494E1F-3501-44D9-801F-E7D78EDC1761}" srcId="{5E57ACF9-EB3A-457D-BD08-54145245A4EC}" destId="{646BEE56-4699-49B4-B34A-F3173048830C}" srcOrd="1" destOrd="0" parTransId="{AA00ED37-7FB7-4D09-A59C-C26B4C0C7A61}" sibTransId="{0A0A4292-B6E4-4C1D-ACCC-847F2A8B6477}"/>
    <dgm:cxn modelId="{59F0AC96-E7CC-41E3-8012-F0BE11559B33}" srcId="{5E57ACF9-EB3A-457D-BD08-54145245A4EC}" destId="{9CF3A32A-2B3E-41EE-8B69-66240964B4CB}" srcOrd="0" destOrd="0" parTransId="{E3C6F91A-CB8C-48C6-B3E8-C1EB21C0B9AA}" sibTransId="{417BFC19-5F3D-49A4-8539-F01AD4EB6604}"/>
    <dgm:cxn modelId="{8ED10FE7-EF94-4A9E-ADFF-5AF93E497744}" type="presOf" srcId="{646BEE56-4699-49B4-B34A-F3173048830C}" destId="{633692BB-BF1A-475C-9329-400E4C1AAB29}" srcOrd="1" destOrd="0" presId="urn:microsoft.com/office/officeart/2005/8/layout/cycle8"/>
    <dgm:cxn modelId="{C8067E49-BE43-4F93-87E8-3F4B6A9903B7}" type="presOf" srcId="{5E57ACF9-EB3A-457D-BD08-54145245A4EC}" destId="{022B7C87-FEC4-4636-8B68-D94D778801B9}" srcOrd="0" destOrd="0" presId="urn:microsoft.com/office/officeart/2005/8/layout/cycle8"/>
    <dgm:cxn modelId="{FD48CBA4-8648-40FB-A67F-C5D31FABA355}" type="presOf" srcId="{646BEE56-4699-49B4-B34A-F3173048830C}" destId="{D8D96172-9AFC-48A2-B9D4-6E4D492461CC}" srcOrd="0" destOrd="0" presId="urn:microsoft.com/office/officeart/2005/8/layout/cycle8"/>
    <dgm:cxn modelId="{56774914-2C07-4EA0-893C-01F00A9694DB}" type="presOf" srcId="{9CF3A32A-2B3E-41EE-8B69-66240964B4CB}" destId="{02F7B60F-D824-48CD-892B-9B0954352D80}" srcOrd="0" destOrd="0" presId="urn:microsoft.com/office/officeart/2005/8/layout/cycle8"/>
    <dgm:cxn modelId="{9F81AEBA-F7DA-435A-A5D4-AF6736B11468}" type="presParOf" srcId="{022B7C87-FEC4-4636-8B68-D94D778801B9}" destId="{02F7B60F-D824-48CD-892B-9B0954352D80}" srcOrd="0" destOrd="0" presId="urn:microsoft.com/office/officeart/2005/8/layout/cycle8"/>
    <dgm:cxn modelId="{72AF988B-6975-4C17-AADD-692CA405D3EB}" type="presParOf" srcId="{022B7C87-FEC4-4636-8B68-D94D778801B9}" destId="{2538A24D-99DF-41DC-B2A2-471268008F5C}" srcOrd="1" destOrd="0" presId="urn:microsoft.com/office/officeart/2005/8/layout/cycle8"/>
    <dgm:cxn modelId="{DF3E6368-559D-4774-9E44-3E1F59B6CFA9}" type="presParOf" srcId="{022B7C87-FEC4-4636-8B68-D94D778801B9}" destId="{DA8AA725-9A56-46C5-9604-3169618FC38B}" srcOrd="2" destOrd="0" presId="urn:microsoft.com/office/officeart/2005/8/layout/cycle8"/>
    <dgm:cxn modelId="{B0E9DF7E-3BB3-4AFC-A057-EFD6111CCF7B}" type="presParOf" srcId="{022B7C87-FEC4-4636-8B68-D94D778801B9}" destId="{5330BB86-8307-41C6-945C-A866489954E9}" srcOrd="3" destOrd="0" presId="urn:microsoft.com/office/officeart/2005/8/layout/cycle8"/>
    <dgm:cxn modelId="{A41999CD-8BDD-424E-8C75-F31104CDD9DC}" type="presParOf" srcId="{022B7C87-FEC4-4636-8B68-D94D778801B9}" destId="{D8D96172-9AFC-48A2-B9D4-6E4D492461CC}" srcOrd="4" destOrd="0" presId="urn:microsoft.com/office/officeart/2005/8/layout/cycle8"/>
    <dgm:cxn modelId="{9F9B72FA-8B1A-41E8-A10B-8C4BC271303C}" type="presParOf" srcId="{022B7C87-FEC4-4636-8B68-D94D778801B9}" destId="{DD3AF8FF-5CB2-434B-9063-065D77616C46}" srcOrd="5" destOrd="0" presId="urn:microsoft.com/office/officeart/2005/8/layout/cycle8"/>
    <dgm:cxn modelId="{49F9F3AC-1EC6-408C-9B21-17620AD40B6B}" type="presParOf" srcId="{022B7C87-FEC4-4636-8B68-D94D778801B9}" destId="{C9D7E0BC-3E9C-450B-ACF6-A8B4DAEE0353}" srcOrd="6" destOrd="0" presId="urn:microsoft.com/office/officeart/2005/8/layout/cycle8"/>
    <dgm:cxn modelId="{988C8600-F94C-47BF-B07B-26196127E8C8}" type="presParOf" srcId="{022B7C87-FEC4-4636-8B68-D94D778801B9}" destId="{633692BB-BF1A-475C-9329-400E4C1AAB29}" srcOrd="7" destOrd="0" presId="urn:microsoft.com/office/officeart/2005/8/layout/cycle8"/>
    <dgm:cxn modelId="{066C82DA-0376-4212-95BC-0CE566AC95C7}" type="presParOf" srcId="{022B7C87-FEC4-4636-8B68-D94D778801B9}" destId="{8699BEF6-3A45-4893-B8B9-C2046C812DF6}" srcOrd="8" destOrd="0" presId="urn:microsoft.com/office/officeart/2005/8/layout/cycle8"/>
    <dgm:cxn modelId="{90CB40E7-0BD8-4ABB-AA51-AEFC6E52D34F}" type="presParOf" srcId="{022B7C87-FEC4-4636-8B68-D94D778801B9}" destId="{2DFD8BB3-AD92-48F4-B4CF-DA0A9FC62A3D}" srcOrd="9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57ACF9-EB3A-457D-BD08-54145245A4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CF3A32A-2B3E-41EE-8B69-66240964B4CB}">
      <dgm:prSet phldrT="[Text]"/>
      <dgm:spPr/>
      <dgm:t>
        <a:bodyPr/>
        <a:lstStyle/>
        <a:p>
          <a:endParaRPr lang="en-US" dirty="0"/>
        </a:p>
      </dgm:t>
    </dgm:pt>
    <dgm:pt modelId="{E3C6F91A-CB8C-48C6-B3E8-C1EB21C0B9AA}" type="parTrans" cxnId="{59F0AC96-E7CC-41E3-8012-F0BE11559B33}">
      <dgm:prSet/>
      <dgm:spPr/>
      <dgm:t>
        <a:bodyPr/>
        <a:lstStyle/>
        <a:p>
          <a:endParaRPr lang="en-US"/>
        </a:p>
      </dgm:t>
    </dgm:pt>
    <dgm:pt modelId="{417BFC19-5F3D-49A4-8539-F01AD4EB6604}" type="sibTrans" cxnId="{59F0AC96-E7CC-41E3-8012-F0BE11559B33}">
      <dgm:prSet/>
      <dgm:spPr/>
      <dgm:t>
        <a:bodyPr/>
        <a:lstStyle/>
        <a:p>
          <a:endParaRPr lang="en-US"/>
        </a:p>
      </dgm:t>
    </dgm:pt>
    <dgm:pt modelId="{646BEE56-4699-49B4-B34A-F3173048830C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AA00ED37-7FB7-4D09-A59C-C26B4C0C7A61}" type="parTrans" cxnId="{40494E1F-3501-44D9-801F-E7D78EDC1761}">
      <dgm:prSet/>
      <dgm:spPr/>
      <dgm:t>
        <a:bodyPr/>
        <a:lstStyle/>
        <a:p>
          <a:endParaRPr lang="en-US"/>
        </a:p>
      </dgm:t>
    </dgm:pt>
    <dgm:pt modelId="{0A0A4292-B6E4-4C1D-ACCC-847F2A8B6477}" type="sibTrans" cxnId="{40494E1F-3501-44D9-801F-E7D78EDC1761}">
      <dgm:prSet/>
      <dgm:spPr/>
      <dgm:t>
        <a:bodyPr/>
        <a:lstStyle/>
        <a:p>
          <a:endParaRPr lang="en-US"/>
        </a:p>
      </dgm:t>
    </dgm:pt>
    <dgm:pt modelId="{3B4B6F00-C6DE-4356-9B7B-318F7A86FD7A}">
      <dgm:prSet phldrT="[Text]"/>
      <dgm:spPr>
        <a:solidFill>
          <a:srgbClr val="FF0000"/>
        </a:solidFill>
      </dgm:spPr>
      <dgm:t>
        <a:bodyPr/>
        <a:lstStyle/>
        <a:p>
          <a:endParaRPr lang="en-US" dirty="0" smtClean="0"/>
        </a:p>
        <a:p>
          <a:endParaRPr lang="en-US" dirty="0"/>
        </a:p>
      </dgm:t>
    </dgm:pt>
    <dgm:pt modelId="{497D247B-7D16-40B5-B16E-13F409FA1343}" type="parTrans" cxnId="{6B5C3AB6-5163-4D7C-89CB-A9BC8285157A}">
      <dgm:prSet/>
      <dgm:spPr/>
      <dgm:t>
        <a:bodyPr/>
        <a:lstStyle/>
        <a:p>
          <a:endParaRPr lang="en-US"/>
        </a:p>
      </dgm:t>
    </dgm:pt>
    <dgm:pt modelId="{86F676E8-AF41-46D0-8C9F-69C63DCD9FAA}" type="sibTrans" cxnId="{6B5C3AB6-5163-4D7C-89CB-A9BC8285157A}">
      <dgm:prSet/>
      <dgm:spPr/>
      <dgm:t>
        <a:bodyPr/>
        <a:lstStyle/>
        <a:p>
          <a:endParaRPr lang="en-US"/>
        </a:p>
      </dgm:t>
    </dgm:pt>
    <dgm:pt modelId="{022B7C87-FEC4-4636-8B68-D94D778801B9}" type="pres">
      <dgm:prSet presAssocID="{5E57ACF9-EB3A-457D-BD08-54145245A4EC}" presName="compositeShape" presStyleCnt="0">
        <dgm:presLayoutVars>
          <dgm:chMax val="7"/>
          <dgm:dir/>
          <dgm:resizeHandles val="exact"/>
        </dgm:presLayoutVars>
      </dgm:prSet>
      <dgm:spPr/>
    </dgm:pt>
    <dgm:pt modelId="{02F7B60F-D824-48CD-892B-9B0954352D80}" type="pres">
      <dgm:prSet presAssocID="{5E57ACF9-EB3A-457D-BD08-54145245A4EC}" presName="wedge1" presStyleLbl="node1" presStyleIdx="0" presStyleCnt="3" custLinFactNeighborX="-3399" custLinFactNeighborY="-1042"/>
      <dgm:spPr/>
      <dgm:t>
        <a:bodyPr/>
        <a:lstStyle/>
        <a:p>
          <a:endParaRPr lang="en-US"/>
        </a:p>
      </dgm:t>
    </dgm:pt>
    <dgm:pt modelId="{2538A24D-99DF-41DC-B2A2-471268008F5C}" type="pres">
      <dgm:prSet presAssocID="{5E57ACF9-EB3A-457D-BD08-54145245A4EC}" presName="dummy1a" presStyleCnt="0"/>
      <dgm:spPr/>
    </dgm:pt>
    <dgm:pt modelId="{DA8AA725-9A56-46C5-9604-3169618FC38B}" type="pres">
      <dgm:prSet presAssocID="{5E57ACF9-EB3A-457D-BD08-54145245A4EC}" presName="dummy1b" presStyleCnt="0"/>
      <dgm:spPr/>
    </dgm:pt>
    <dgm:pt modelId="{5330BB86-8307-41C6-945C-A866489954E9}" type="pres">
      <dgm:prSet presAssocID="{5E57ACF9-EB3A-457D-BD08-54145245A4E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96172-9AFC-48A2-B9D4-6E4D492461CC}" type="pres">
      <dgm:prSet presAssocID="{5E57ACF9-EB3A-457D-BD08-54145245A4EC}" presName="wedge2" presStyleLbl="node1" presStyleIdx="1" presStyleCnt="3" custLinFactNeighborX="-1339" custLinFactNeighborY="-4613"/>
      <dgm:spPr/>
      <dgm:t>
        <a:bodyPr/>
        <a:lstStyle/>
        <a:p>
          <a:endParaRPr lang="en-US"/>
        </a:p>
      </dgm:t>
    </dgm:pt>
    <dgm:pt modelId="{DD3AF8FF-5CB2-434B-9063-065D77616C46}" type="pres">
      <dgm:prSet presAssocID="{5E57ACF9-EB3A-457D-BD08-54145245A4EC}" presName="dummy2a" presStyleCnt="0"/>
      <dgm:spPr/>
    </dgm:pt>
    <dgm:pt modelId="{C9D7E0BC-3E9C-450B-ACF6-A8B4DAEE0353}" type="pres">
      <dgm:prSet presAssocID="{5E57ACF9-EB3A-457D-BD08-54145245A4EC}" presName="dummy2b" presStyleCnt="0"/>
      <dgm:spPr/>
    </dgm:pt>
    <dgm:pt modelId="{633692BB-BF1A-475C-9329-400E4C1AAB29}" type="pres">
      <dgm:prSet presAssocID="{5E57ACF9-EB3A-457D-BD08-54145245A4E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D67D4-EB11-4ABE-A644-848009B0DD23}" type="pres">
      <dgm:prSet presAssocID="{5E57ACF9-EB3A-457D-BD08-54145245A4EC}" presName="wedge3" presStyleLbl="node1" presStyleIdx="2" presStyleCnt="3" custLinFactNeighborX="720" custLinFactNeighborY="-1042"/>
      <dgm:spPr/>
      <dgm:t>
        <a:bodyPr/>
        <a:lstStyle/>
        <a:p>
          <a:endParaRPr lang="en-US"/>
        </a:p>
      </dgm:t>
    </dgm:pt>
    <dgm:pt modelId="{86087DF0-8370-48DB-93EA-7B887ECFE5BF}" type="pres">
      <dgm:prSet presAssocID="{5E57ACF9-EB3A-457D-BD08-54145245A4EC}" presName="dummy3a" presStyleCnt="0"/>
      <dgm:spPr/>
    </dgm:pt>
    <dgm:pt modelId="{39CC7BFB-CC8B-40C7-9A5F-A0BE9A32C55C}" type="pres">
      <dgm:prSet presAssocID="{5E57ACF9-EB3A-457D-BD08-54145245A4EC}" presName="dummy3b" presStyleCnt="0"/>
      <dgm:spPr/>
    </dgm:pt>
    <dgm:pt modelId="{A76453DE-133B-4DB4-A4B0-ED01011D8C11}" type="pres">
      <dgm:prSet presAssocID="{5E57ACF9-EB3A-457D-BD08-54145245A4E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9BEF6-3A45-4893-B8B9-C2046C812DF6}" type="pres">
      <dgm:prSet presAssocID="{417BFC19-5F3D-49A4-8539-F01AD4EB6604}" presName="arrowWedge1" presStyleLbl="fgSibTrans2D1" presStyleIdx="0" presStyleCnt="3"/>
      <dgm:spPr/>
    </dgm:pt>
    <dgm:pt modelId="{2DFD8BB3-AD92-48F4-B4CF-DA0A9FC62A3D}" type="pres">
      <dgm:prSet presAssocID="{0A0A4292-B6E4-4C1D-ACCC-847F2A8B6477}" presName="arrowWedge2" presStyleLbl="fgSibTrans2D1" presStyleIdx="1" presStyleCnt="3"/>
      <dgm:spPr/>
    </dgm:pt>
    <dgm:pt modelId="{EF646134-59D6-493E-B170-4EA9A1F8F19F}" type="pres">
      <dgm:prSet presAssocID="{86F676E8-AF41-46D0-8C9F-69C63DCD9FAA}" presName="arrowWedge3" presStyleLbl="fgSibTrans2D1" presStyleIdx="2" presStyleCnt="3"/>
      <dgm:spPr/>
    </dgm:pt>
  </dgm:ptLst>
  <dgm:cxnLst>
    <dgm:cxn modelId="{22403040-E777-4B6A-81E0-9855B2C7DA92}" type="presOf" srcId="{9CF3A32A-2B3E-41EE-8B69-66240964B4CB}" destId="{5330BB86-8307-41C6-945C-A866489954E9}" srcOrd="1" destOrd="0" presId="urn:microsoft.com/office/officeart/2005/8/layout/cycle8"/>
    <dgm:cxn modelId="{6B5C3AB6-5163-4D7C-89CB-A9BC8285157A}" srcId="{5E57ACF9-EB3A-457D-BD08-54145245A4EC}" destId="{3B4B6F00-C6DE-4356-9B7B-318F7A86FD7A}" srcOrd="2" destOrd="0" parTransId="{497D247B-7D16-40B5-B16E-13F409FA1343}" sibTransId="{86F676E8-AF41-46D0-8C9F-69C63DCD9FAA}"/>
    <dgm:cxn modelId="{40494E1F-3501-44D9-801F-E7D78EDC1761}" srcId="{5E57ACF9-EB3A-457D-BD08-54145245A4EC}" destId="{646BEE56-4699-49B4-B34A-F3173048830C}" srcOrd="1" destOrd="0" parTransId="{AA00ED37-7FB7-4D09-A59C-C26B4C0C7A61}" sibTransId="{0A0A4292-B6E4-4C1D-ACCC-847F2A8B6477}"/>
    <dgm:cxn modelId="{BC5EA730-4A04-473A-94CF-91E69C35626A}" type="presOf" srcId="{646BEE56-4699-49B4-B34A-F3173048830C}" destId="{633692BB-BF1A-475C-9329-400E4C1AAB29}" srcOrd="1" destOrd="0" presId="urn:microsoft.com/office/officeart/2005/8/layout/cycle8"/>
    <dgm:cxn modelId="{59F0AC96-E7CC-41E3-8012-F0BE11559B33}" srcId="{5E57ACF9-EB3A-457D-BD08-54145245A4EC}" destId="{9CF3A32A-2B3E-41EE-8B69-66240964B4CB}" srcOrd="0" destOrd="0" parTransId="{E3C6F91A-CB8C-48C6-B3E8-C1EB21C0B9AA}" sibTransId="{417BFC19-5F3D-49A4-8539-F01AD4EB6604}"/>
    <dgm:cxn modelId="{516DAA0C-88E7-45B5-887C-C23A0902C05F}" type="presOf" srcId="{646BEE56-4699-49B4-B34A-F3173048830C}" destId="{D8D96172-9AFC-48A2-B9D4-6E4D492461CC}" srcOrd="0" destOrd="0" presId="urn:microsoft.com/office/officeart/2005/8/layout/cycle8"/>
    <dgm:cxn modelId="{B3D8E7F5-BF3B-47BD-B179-774B52B66303}" type="presOf" srcId="{5E57ACF9-EB3A-457D-BD08-54145245A4EC}" destId="{022B7C87-FEC4-4636-8B68-D94D778801B9}" srcOrd="0" destOrd="0" presId="urn:microsoft.com/office/officeart/2005/8/layout/cycle8"/>
    <dgm:cxn modelId="{24C912EB-B059-4FFB-A14C-B365D803F835}" type="presOf" srcId="{3B4B6F00-C6DE-4356-9B7B-318F7A86FD7A}" destId="{A76453DE-133B-4DB4-A4B0-ED01011D8C11}" srcOrd="1" destOrd="0" presId="urn:microsoft.com/office/officeart/2005/8/layout/cycle8"/>
    <dgm:cxn modelId="{E324BCDD-1CBD-476A-B3FE-055C9BBF8B34}" type="presOf" srcId="{9CF3A32A-2B3E-41EE-8B69-66240964B4CB}" destId="{02F7B60F-D824-48CD-892B-9B0954352D80}" srcOrd="0" destOrd="0" presId="urn:microsoft.com/office/officeart/2005/8/layout/cycle8"/>
    <dgm:cxn modelId="{F153E8D2-89A8-43A8-BC64-2ACD9CE21728}" type="presOf" srcId="{3B4B6F00-C6DE-4356-9B7B-318F7A86FD7A}" destId="{BB1D67D4-EB11-4ABE-A644-848009B0DD23}" srcOrd="0" destOrd="0" presId="urn:microsoft.com/office/officeart/2005/8/layout/cycle8"/>
    <dgm:cxn modelId="{92487EF9-EC73-4437-A97C-D31F79E08975}" type="presParOf" srcId="{022B7C87-FEC4-4636-8B68-D94D778801B9}" destId="{02F7B60F-D824-48CD-892B-9B0954352D80}" srcOrd="0" destOrd="0" presId="urn:microsoft.com/office/officeart/2005/8/layout/cycle8"/>
    <dgm:cxn modelId="{6AAAD3FF-6E4E-4BA8-BE43-29B0D6E047A6}" type="presParOf" srcId="{022B7C87-FEC4-4636-8B68-D94D778801B9}" destId="{2538A24D-99DF-41DC-B2A2-471268008F5C}" srcOrd="1" destOrd="0" presId="urn:microsoft.com/office/officeart/2005/8/layout/cycle8"/>
    <dgm:cxn modelId="{F02F4D00-EDDF-42AC-9BB9-67A953B0EE2F}" type="presParOf" srcId="{022B7C87-FEC4-4636-8B68-D94D778801B9}" destId="{DA8AA725-9A56-46C5-9604-3169618FC38B}" srcOrd="2" destOrd="0" presId="urn:microsoft.com/office/officeart/2005/8/layout/cycle8"/>
    <dgm:cxn modelId="{A5F6A757-90D3-4203-B478-3D2384E46687}" type="presParOf" srcId="{022B7C87-FEC4-4636-8B68-D94D778801B9}" destId="{5330BB86-8307-41C6-945C-A866489954E9}" srcOrd="3" destOrd="0" presId="urn:microsoft.com/office/officeart/2005/8/layout/cycle8"/>
    <dgm:cxn modelId="{B0FACF8B-B290-4670-8F57-EF2036E5B1D2}" type="presParOf" srcId="{022B7C87-FEC4-4636-8B68-D94D778801B9}" destId="{D8D96172-9AFC-48A2-B9D4-6E4D492461CC}" srcOrd="4" destOrd="0" presId="urn:microsoft.com/office/officeart/2005/8/layout/cycle8"/>
    <dgm:cxn modelId="{062F77FC-D6AE-4B39-8E70-4B0E1F60AA8E}" type="presParOf" srcId="{022B7C87-FEC4-4636-8B68-D94D778801B9}" destId="{DD3AF8FF-5CB2-434B-9063-065D77616C46}" srcOrd="5" destOrd="0" presId="urn:microsoft.com/office/officeart/2005/8/layout/cycle8"/>
    <dgm:cxn modelId="{57F0867E-8D0F-426C-97D6-0CEEB766DC3B}" type="presParOf" srcId="{022B7C87-FEC4-4636-8B68-D94D778801B9}" destId="{C9D7E0BC-3E9C-450B-ACF6-A8B4DAEE0353}" srcOrd="6" destOrd="0" presId="urn:microsoft.com/office/officeart/2005/8/layout/cycle8"/>
    <dgm:cxn modelId="{358177F4-5BAD-46B2-8252-89C284D82DE0}" type="presParOf" srcId="{022B7C87-FEC4-4636-8B68-D94D778801B9}" destId="{633692BB-BF1A-475C-9329-400E4C1AAB29}" srcOrd="7" destOrd="0" presId="urn:microsoft.com/office/officeart/2005/8/layout/cycle8"/>
    <dgm:cxn modelId="{0A3930C2-842E-4623-AA59-981C8EA03A8D}" type="presParOf" srcId="{022B7C87-FEC4-4636-8B68-D94D778801B9}" destId="{BB1D67D4-EB11-4ABE-A644-848009B0DD23}" srcOrd="8" destOrd="0" presId="urn:microsoft.com/office/officeart/2005/8/layout/cycle8"/>
    <dgm:cxn modelId="{56AB6A24-6F11-44FE-A57F-B6CE3BCDF9E7}" type="presParOf" srcId="{022B7C87-FEC4-4636-8B68-D94D778801B9}" destId="{86087DF0-8370-48DB-93EA-7B887ECFE5BF}" srcOrd="9" destOrd="0" presId="urn:microsoft.com/office/officeart/2005/8/layout/cycle8"/>
    <dgm:cxn modelId="{3716C492-1157-4707-B325-4BFF6430FAD4}" type="presParOf" srcId="{022B7C87-FEC4-4636-8B68-D94D778801B9}" destId="{39CC7BFB-CC8B-40C7-9A5F-A0BE9A32C55C}" srcOrd="10" destOrd="0" presId="urn:microsoft.com/office/officeart/2005/8/layout/cycle8"/>
    <dgm:cxn modelId="{BBFFE594-97D8-4F99-B84A-AAE4B3426D7B}" type="presParOf" srcId="{022B7C87-FEC4-4636-8B68-D94D778801B9}" destId="{A76453DE-133B-4DB4-A4B0-ED01011D8C11}" srcOrd="11" destOrd="0" presId="urn:microsoft.com/office/officeart/2005/8/layout/cycle8"/>
    <dgm:cxn modelId="{100D9488-813C-434A-993C-8D6CD06C9B7F}" type="presParOf" srcId="{022B7C87-FEC4-4636-8B68-D94D778801B9}" destId="{8699BEF6-3A45-4893-B8B9-C2046C812DF6}" srcOrd="12" destOrd="0" presId="urn:microsoft.com/office/officeart/2005/8/layout/cycle8"/>
    <dgm:cxn modelId="{05005767-9406-4D33-9A4D-2F0DD2B662AA}" type="presParOf" srcId="{022B7C87-FEC4-4636-8B68-D94D778801B9}" destId="{2DFD8BB3-AD92-48F4-B4CF-DA0A9FC62A3D}" srcOrd="13" destOrd="0" presId="urn:microsoft.com/office/officeart/2005/8/layout/cycle8"/>
    <dgm:cxn modelId="{92CBA76A-5D7F-4A25-AC63-79F6475B4743}" type="presParOf" srcId="{022B7C87-FEC4-4636-8B68-D94D778801B9}" destId="{EF646134-59D6-493E-B170-4EA9A1F8F19F}" srcOrd="14" destOrd="0" presId="urn:microsoft.com/office/officeart/2005/8/layout/cycle8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57ACF9-EB3A-457D-BD08-54145245A4EC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9CF3A32A-2B3E-41EE-8B69-66240964B4CB}">
      <dgm:prSet phldrT="[Text]"/>
      <dgm:spPr/>
      <dgm:t>
        <a:bodyPr/>
        <a:lstStyle/>
        <a:p>
          <a:endParaRPr lang="en-US" dirty="0"/>
        </a:p>
      </dgm:t>
    </dgm:pt>
    <dgm:pt modelId="{E3C6F91A-CB8C-48C6-B3E8-C1EB21C0B9AA}" type="parTrans" cxnId="{59F0AC96-E7CC-41E3-8012-F0BE11559B33}">
      <dgm:prSet/>
      <dgm:spPr/>
      <dgm:t>
        <a:bodyPr/>
        <a:lstStyle/>
        <a:p>
          <a:endParaRPr lang="en-US"/>
        </a:p>
      </dgm:t>
    </dgm:pt>
    <dgm:pt modelId="{417BFC19-5F3D-49A4-8539-F01AD4EB6604}" type="sibTrans" cxnId="{59F0AC96-E7CC-41E3-8012-F0BE11559B33}">
      <dgm:prSet/>
      <dgm:spPr/>
      <dgm:t>
        <a:bodyPr/>
        <a:lstStyle/>
        <a:p>
          <a:endParaRPr lang="en-US"/>
        </a:p>
      </dgm:t>
    </dgm:pt>
    <dgm:pt modelId="{646BEE56-4699-49B4-B34A-F3173048830C}">
      <dgm:prSet phldrT="[Text]"/>
      <dgm:spPr>
        <a:solidFill>
          <a:srgbClr val="00B050"/>
        </a:solidFill>
      </dgm:spPr>
      <dgm:t>
        <a:bodyPr/>
        <a:lstStyle/>
        <a:p>
          <a:endParaRPr lang="en-US" dirty="0"/>
        </a:p>
      </dgm:t>
    </dgm:pt>
    <dgm:pt modelId="{AA00ED37-7FB7-4D09-A59C-C26B4C0C7A61}" type="parTrans" cxnId="{40494E1F-3501-44D9-801F-E7D78EDC1761}">
      <dgm:prSet/>
      <dgm:spPr/>
      <dgm:t>
        <a:bodyPr/>
        <a:lstStyle/>
        <a:p>
          <a:endParaRPr lang="en-US"/>
        </a:p>
      </dgm:t>
    </dgm:pt>
    <dgm:pt modelId="{0A0A4292-B6E4-4C1D-ACCC-847F2A8B6477}" type="sibTrans" cxnId="{40494E1F-3501-44D9-801F-E7D78EDC1761}">
      <dgm:prSet/>
      <dgm:spPr/>
      <dgm:t>
        <a:bodyPr/>
        <a:lstStyle/>
        <a:p>
          <a:endParaRPr lang="en-US"/>
        </a:p>
      </dgm:t>
    </dgm:pt>
    <dgm:pt modelId="{3B4B6F00-C6DE-4356-9B7B-318F7A86FD7A}">
      <dgm:prSet phldrT="[Text]"/>
      <dgm:spPr>
        <a:solidFill>
          <a:srgbClr val="FF0000"/>
        </a:solidFill>
      </dgm:spPr>
      <dgm:t>
        <a:bodyPr/>
        <a:lstStyle/>
        <a:p>
          <a:endParaRPr lang="en-US" dirty="0" smtClean="0"/>
        </a:p>
        <a:p>
          <a:endParaRPr lang="en-US" dirty="0"/>
        </a:p>
      </dgm:t>
    </dgm:pt>
    <dgm:pt modelId="{497D247B-7D16-40B5-B16E-13F409FA1343}" type="parTrans" cxnId="{6B5C3AB6-5163-4D7C-89CB-A9BC8285157A}">
      <dgm:prSet/>
      <dgm:spPr/>
      <dgm:t>
        <a:bodyPr/>
        <a:lstStyle/>
        <a:p>
          <a:endParaRPr lang="en-US"/>
        </a:p>
      </dgm:t>
    </dgm:pt>
    <dgm:pt modelId="{86F676E8-AF41-46D0-8C9F-69C63DCD9FAA}" type="sibTrans" cxnId="{6B5C3AB6-5163-4D7C-89CB-A9BC8285157A}">
      <dgm:prSet/>
      <dgm:spPr/>
      <dgm:t>
        <a:bodyPr/>
        <a:lstStyle/>
        <a:p>
          <a:endParaRPr lang="en-US"/>
        </a:p>
      </dgm:t>
    </dgm:pt>
    <dgm:pt modelId="{F01ABBCC-5E69-44A8-8869-FD1393B13820}">
      <dgm:prSet/>
      <dgm:spPr/>
      <dgm:t>
        <a:bodyPr/>
        <a:lstStyle/>
        <a:p>
          <a:endParaRPr lang="en-US"/>
        </a:p>
      </dgm:t>
    </dgm:pt>
    <dgm:pt modelId="{07BE418F-992B-4778-B8AE-2F57FC6DD778}" type="parTrans" cxnId="{ADF920CC-32AD-4335-85F0-E12192A63B80}">
      <dgm:prSet/>
      <dgm:spPr/>
      <dgm:t>
        <a:bodyPr/>
        <a:lstStyle/>
        <a:p>
          <a:endParaRPr lang="en-US"/>
        </a:p>
      </dgm:t>
    </dgm:pt>
    <dgm:pt modelId="{DE75EEE2-4EAD-4FFC-921B-128F3F352F97}" type="sibTrans" cxnId="{ADF920CC-32AD-4335-85F0-E12192A63B80}">
      <dgm:prSet/>
      <dgm:spPr/>
      <dgm:t>
        <a:bodyPr/>
        <a:lstStyle/>
        <a:p>
          <a:endParaRPr lang="en-US"/>
        </a:p>
      </dgm:t>
    </dgm:pt>
    <dgm:pt modelId="{022B7C87-FEC4-4636-8B68-D94D778801B9}" type="pres">
      <dgm:prSet presAssocID="{5E57ACF9-EB3A-457D-BD08-54145245A4EC}" presName="compositeShape" presStyleCnt="0">
        <dgm:presLayoutVars>
          <dgm:chMax val="7"/>
          <dgm:dir/>
          <dgm:resizeHandles val="exact"/>
        </dgm:presLayoutVars>
      </dgm:prSet>
      <dgm:spPr/>
    </dgm:pt>
    <dgm:pt modelId="{02F7B60F-D824-48CD-892B-9B0954352D80}" type="pres">
      <dgm:prSet presAssocID="{5E57ACF9-EB3A-457D-BD08-54145245A4EC}" presName="wedge1" presStyleLbl="node1" presStyleIdx="0" presStyleCnt="4" custLinFactNeighborX="-2491" custLinFactNeighborY="-622"/>
      <dgm:spPr/>
      <dgm:t>
        <a:bodyPr/>
        <a:lstStyle/>
        <a:p>
          <a:endParaRPr lang="en-US"/>
        </a:p>
      </dgm:t>
    </dgm:pt>
    <dgm:pt modelId="{2538A24D-99DF-41DC-B2A2-471268008F5C}" type="pres">
      <dgm:prSet presAssocID="{5E57ACF9-EB3A-457D-BD08-54145245A4EC}" presName="dummy1a" presStyleCnt="0"/>
      <dgm:spPr/>
    </dgm:pt>
    <dgm:pt modelId="{DA8AA725-9A56-46C5-9604-3169618FC38B}" type="pres">
      <dgm:prSet presAssocID="{5E57ACF9-EB3A-457D-BD08-54145245A4EC}" presName="dummy1b" presStyleCnt="0"/>
      <dgm:spPr/>
    </dgm:pt>
    <dgm:pt modelId="{5330BB86-8307-41C6-945C-A866489954E9}" type="pres">
      <dgm:prSet presAssocID="{5E57ACF9-EB3A-457D-BD08-54145245A4EC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D96172-9AFC-48A2-B9D4-6E4D492461CC}" type="pres">
      <dgm:prSet presAssocID="{5E57ACF9-EB3A-457D-BD08-54145245A4EC}" presName="wedge2" presStyleLbl="node1" presStyleIdx="1" presStyleCnt="4" custLinFactNeighborX="-2491" custLinFactNeighborY="-3979"/>
      <dgm:spPr/>
      <dgm:t>
        <a:bodyPr/>
        <a:lstStyle/>
        <a:p>
          <a:endParaRPr lang="en-US"/>
        </a:p>
      </dgm:t>
    </dgm:pt>
    <dgm:pt modelId="{DD3AF8FF-5CB2-434B-9063-065D77616C46}" type="pres">
      <dgm:prSet presAssocID="{5E57ACF9-EB3A-457D-BD08-54145245A4EC}" presName="dummy2a" presStyleCnt="0"/>
      <dgm:spPr/>
    </dgm:pt>
    <dgm:pt modelId="{C9D7E0BC-3E9C-450B-ACF6-A8B4DAEE0353}" type="pres">
      <dgm:prSet presAssocID="{5E57ACF9-EB3A-457D-BD08-54145245A4EC}" presName="dummy2b" presStyleCnt="0"/>
      <dgm:spPr/>
    </dgm:pt>
    <dgm:pt modelId="{633692BB-BF1A-475C-9329-400E4C1AAB29}" type="pres">
      <dgm:prSet presAssocID="{5E57ACF9-EB3A-457D-BD08-54145245A4EC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1D67D4-EB11-4ABE-A644-848009B0DD23}" type="pres">
      <dgm:prSet presAssocID="{5E57ACF9-EB3A-457D-BD08-54145245A4EC}" presName="wedge3" presStyleLbl="node1" presStyleIdx="2" presStyleCnt="4" custLinFactNeighborX="867" custLinFactNeighborY="-3979"/>
      <dgm:spPr/>
      <dgm:t>
        <a:bodyPr/>
        <a:lstStyle/>
        <a:p>
          <a:endParaRPr lang="en-US"/>
        </a:p>
      </dgm:t>
    </dgm:pt>
    <dgm:pt modelId="{86087DF0-8370-48DB-93EA-7B887ECFE5BF}" type="pres">
      <dgm:prSet presAssocID="{5E57ACF9-EB3A-457D-BD08-54145245A4EC}" presName="dummy3a" presStyleCnt="0"/>
      <dgm:spPr/>
    </dgm:pt>
    <dgm:pt modelId="{39CC7BFB-CC8B-40C7-9A5F-A0BE9A32C55C}" type="pres">
      <dgm:prSet presAssocID="{5E57ACF9-EB3A-457D-BD08-54145245A4EC}" presName="dummy3b" presStyleCnt="0"/>
      <dgm:spPr/>
    </dgm:pt>
    <dgm:pt modelId="{A76453DE-133B-4DB4-A4B0-ED01011D8C11}" type="pres">
      <dgm:prSet presAssocID="{5E57ACF9-EB3A-457D-BD08-54145245A4EC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391C67-888D-4CB5-B250-EA2087437381}" type="pres">
      <dgm:prSet presAssocID="{5E57ACF9-EB3A-457D-BD08-54145245A4EC}" presName="wedge4" presStyleLbl="node1" presStyleIdx="3" presStyleCnt="4" custLinFactNeighborX="867" custLinFactNeighborY="-622"/>
      <dgm:spPr/>
      <dgm:t>
        <a:bodyPr/>
        <a:lstStyle/>
        <a:p>
          <a:endParaRPr lang="en-US"/>
        </a:p>
      </dgm:t>
    </dgm:pt>
    <dgm:pt modelId="{7332D84A-25E2-41A9-97B8-82EEE7A246DC}" type="pres">
      <dgm:prSet presAssocID="{5E57ACF9-EB3A-457D-BD08-54145245A4EC}" presName="dummy4a" presStyleCnt="0"/>
      <dgm:spPr/>
    </dgm:pt>
    <dgm:pt modelId="{8EEE82F5-179C-4310-AF3C-55A41E5B4F1B}" type="pres">
      <dgm:prSet presAssocID="{5E57ACF9-EB3A-457D-BD08-54145245A4EC}" presName="dummy4b" presStyleCnt="0"/>
      <dgm:spPr/>
    </dgm:pt>
    <dgm:pt modelId="{EA8508C4-ACF5-46C9-B8E7-74E282E3B9A3}" type="pres">
      <dgm:prSet presAssocID="{5E57ACF9-EB3A-457D-BD08-54145245A4EC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9BEF6-3A45-4893-B8B9-C2046C812DF6}" type="pres">
      <dgm:prSet presAssocID="{417BFC19-5F3D-49A4-8539-F01AD4EB6604}" presName="arrowWedge1" presStyleLbl="fgSibTrans2D1" presStyleIdx="0" presStyleCnt="4"/>
      <dgm:spPr/>
    </dgm:pt>
    <dgm:pt modelId="{2DFD8BB3-AD92-48F4-B4CF-DA0A9FC62A3D}" type="pres">
      <dgm:prSet presAssocID="{0A0A4292-B6E4-4C1D-ACCC-847F2A8B6477}" presName="arrowWedge2" presStyleLbl="fgSibTrans2D1" presStyleIdx="1" presStyleCnt="4"/>
      <dgm:spPr/>
    </dgm:pt>
    <dgm:pt modelId="{EF646134-59D6-493E-B170-4EA9A1F8F19F}" type="pres">
      <dgm:prSet presAssocID="{86F676E8-AF41-46D0-8C9F-69C63DCD9FAA}" presName="arrowWedge3" presStyleLbl="fgSibTrans2D1" presStyleIdx="2" presStyleCnt="4"/>
      <dgm:spPr/>
    </dgm:pt>
    <dgm:pt modelId="{9DFB4D7B-08AE-4669-9216-18890E2A4FDF}" type="pres">
      <dgm:prSet presAssocID="{DE75EEE2-4EAD-4FFC-921B-128F3F352F97}" presName="arrowWedge4" presStyleLbl="fgSibTrans2D1" presStyleIdx="3" presStyleCnt="4"/>
      <dgm:spPr/>
    </dgm:pt>
  </dgm:ptLst>
  <dgm:cxnLst>
    <dgm:cxn modelId="{13B83487-BB01-4000-87AB-CF205076650A}" type="presOf" srcId="{9CF3A32A-2B3E-41EE-8B69-66240964B4CB}" destId="{5330BB86-8307-41C6-945C-A866489954E9}" srcOrd="1" destOrd="0" presId="urn:microsoft.com/office/officeart/2005/8/layout/cycle8"/>
    <dgm:cxn modelId="{5309457C-3F60-4748-83B0-BA0224C80C18}" type="presOf" srcId="{646BEE56-4699-49B4-B34A-F3173048830C}" destId="{D8D96172-9AFC-48A2-B9D4-6E4D492461CC}" srcOrd="0" destOrd="0" presId="urn:microsoft.com/office/officeart/2005/8/layout/cycle8"/>
    <dgm:cxn modelId="{AA8106F7-756E-4D45-B4DF-20F7CBE89BC7}" type="presOf" srcId="{5E57ACF9-EB3A-457D-BD08-54145245A4EC}" destId="{022B7C87-FEC4-4636-8B68-D94D778801B9}" srcOrd="0" destOrd="0" presId="urn:microsoft.com/office/officeart/2005/8/layout/cycle8"/>
    <dgm:cxn modelId="{ADF920CC-32AD-4335-85F0-E12192A63B80}" srcId="{5E57ACF9-EB3A-457D-BD08-54145245A4EC}" destId="{F01ABBCC-5E69-44A8-8869-FD1393B13820}" srcOrd="3" destOrd="0" parTransId="{07BE418F-992B-4778-B8AE-2F57FC6DD778}" sibTransId="{DE75EEE2-4EAD-4FFC-921B-128F3F352F97}"/>
    <dgm:cxn modelId="{12FC27E1-0314-488A-856F-7481EC526235}" type="presOf" srcId="{3B4B6F00-C6DE-4356-9B7B-318F7A86FD7A}" destId="{BB1D67D4-EB11-4ABE-A644-848009B0DD23}" srcOrd="0" destOrd="0" presId="urn:microsoft.com/office/officeart/2005/8/layout/cycle8"/>
    <dgm:cxn modelId="{2D079546-9F5D-46D5-B904-AEFCE114BE59}" type="presOf" srcId="{F01ABBCC-5E69-44A8-8869-FD1393B13820}" destId="{3E391C67-888D-4CB5-B250-EA2087437381}" srcOrd="0" destOrd="0" presId="urn:microsoft.com/office/officeart/2005/8/layout/cycle8"/>
    <dgm:cxn modelId="{59F0AC96-E7CC-41E3-8012-F0BE11559B33}" srcId="{5E57ACF9-EB3A-457D-BD08-54145245A4EC}" destId="{9CF3A32A-2B3E-41EE-8B69-66240964B4CB}" srcOrd="0" destOrd="0" parTransId="{E3C6F91A-CB8C-48C6-B3E8-C1EB21C0B9AA}" sibTransId="{417BFC19-5F3D-49A4-8539-F01AD4EB6604}"/>
    <dgm:cxn modelId="{E9F761E9-C9AA-4A8B-AFFA-5ABA5BDB11C8}" type="presOf" srcId="{F01ABBCC-5E69-44A8-8869-FD1393B13820}" destId="{EA8508C4-ACF5-46C9-B8E7-74E282E3B9A3}" srcOrd="1" destOrd="0" presId="urn:microsoft.com/office/officeart/2005/8/layout/cycle8"/>
    <dgm:cxn modelId="{6B5C3AB6-5163-4D7C-89CB-A9BC8285157A}" srcId="{5E57ACF9-EB3A-457D-BD08-54145245A4EC}" destId="{3B4B6F00-C6DE-4356-9B7B-318F7A86FD7A}" srcOrd="2" destOrd="0" parTransId="{497D247B-7D16-40B5-B16E-13F409FA1343}" sibTransId="{86F676E8-AF41-46D0-8C9F-69C63DCD9FAA}"/>
    <dgm:cxn modelId="{B1FE0F3F-3D2B-4674-8253-35ED1E3E5251}" type="presOf" srcId="{3B4B6F00-C6DE-4356-9B7B-318F7A86FD7A}" destId="{A76453DE-133B-4DB4-A4B0-ED01011D8C11}" srcOrd="1" destOrd="0" presId="urn:microsoft.com/office/officeart/2005/8/layout/cycle8"/>
    <dgm:cxn modelId="{40494E1F-3501-44D9-801F-E7D78EDC1761}" srcId="{5E57ACF9-EB3A-457D-BD08-54145245A4EC}" destId="{646BEE56-4699-49B4-B34A-F3173048830C}" srcOrd="1" destOrd="0" parTransId="{AA00ED37-7FB7-4D09-A59C-C26B4C0C7A61}" sibTransId="{0A0A4292-B6E4-4C1D-ACCC-847F2A8B6477}"/>
    <dgm:cxn modelId="{587290DC-3458-4C0A-A298-82FBD15641AD}" type="presOf" srcId="{646BEE56-4699-49B4-B34A-F3173048830C}" destId="{633692BB-BF1A-475C-9329-400E4C1AAB29}" srcOrd="1" destOrd="0" presId="urn:microsoft.com/office/officeart/2005/8/layout/cycle8"/>
    <dgm:cxn modelId="{676D7320-831A-4EF6-9CD8-E523A1DCED44}" type="presOf" srcId="{9CF3A32A-2B3E-41EE-8B69-66240964B4CB}" destId="{02F7B60F-D824-48CD-892B-9B0954352D80}" srcOrd="0" destOrd="0" presId="urn:microsoft.com/office/officeart/2005/8/layout/cycle8"/>
    <dgm:cxn modelId="{EBC1C683-8ADD-492B-A745-A6D3EA2BAB73}" type="presParOf" srcId="{022B7C87-FEC4-4636-8B68-D94D778801B9}" destId="{02F7B60F-D824-48CD-892B-9B0954352D80}" srcOrd="0" destOrd="0" presId="urn:microsoft.com/office/officeart/2005/8/layout/cycle8"/>
    <dgm:cxn modelId="{358BA1D1-8F5F-4F05-A487-C9C7CACA1C0B}" type="presParOf" srcId="{022B7C87-FEC4-4636-8B68-D94D778801B9}" destId="{2538A24D-99DF-41DC-B2A2-471268008F5C}" srcOrd="1" destOrd="0" presId="urn:microsoft.com/office/officeart/2005/8/layout/cycle8"/>
    <dgm:cxn modelId="{9218B5BD-A6A0-472B-AF23-2721A71D240A}" type="presParOf" srcId="{022B7C87-FEC4-4636-8B68-D94D778801B9}" destId="{DA8AA725-9A56-46C5-9604-3169618FC38B}" srcOrd="2" destOrd="0" presId="urn:microsoft.com/office/officeart/2005/8/layout/cycle8"/>
    <dgm:cxn modelId="{5C63681C-3056-4231-9214-3BB86CFC20EC}" type="presParOf" srcId="{022B7C87-FEC4-4636-8B68-D94D778801B9}" destId="{5330BB86-8307-41C6-945C-A866489954E9}" srcOrd="3" destOrd="0" presId="urn:microsoft.com/office/officeart/2005/8/layout/cycle8"/>
    <dgm:cxn modelId="{39B3135B-ADD4-4E10-9F32-C454CB2F77A7}" type="presParOf" srcId="{022B7C87-FEC4-4636-8B68-D94D778801B9}" destId="{D8D96172-9AFC-48A2-B9D4-6E4D492461CC}" srcOrd="4" destOrd="0" presId="urn:microsoft.com/office/officeart/2005/8/layout/cycle8"/>
    <dgm:cxn modelId="{3C67150A-F1AD-4BA8-9ADC-6EBC09056090}" type="presParOf" srcId="{022B7C87-FEC4-4636-8B68-D94D778801B9}" destId="{DD3AF8FF-5CB2-434B-9063-065D77616C46}" srcOrd="5" destOrd="0" presId="urn:microsoft.com/office/officeart/2005/8/layout/cycle8"/>
    <dgm:cxn modelId="{3558F151-7EA1-443B-AD92-69C269AA4EF7}" type="presParOf" srcId="{022B7C87-FEC4-4636-8B68-D94D778801B9}" destId="{C9D7E0BC-3E9C-450B-ACF6-A8B4DAEE0353}" srcOrd="6" destOrd="0" presId="urn:microsoft.com/office/officeart/2005/8/layout/cycle8"/>
    <dgm:cxn modelId="{B1CDEFCA-8429-4437-BAFC-9194474F6FBE}" type="presParOf" srcId="{022B7C87-FEC4-4636-8B68-D94D778801B9}" destId="{633692BB-BF1A-475C-9329-400E4C1AAB29}" srcOrd="7" destOrd="0" presId="urn:microsoft.com/office/officeart/2005/8/layout/cycle8"/>
    <dgm:cxn modelId="{90A56477-8D0D-4460-BA10-A808B978D346}" type="presParOf" srcId="{022B7C87-FEC4-4636-8B68-D94D778801B9}" destId="{BB1D67D4-EB11-4ABE-A644-848009B0DD23}" srcOrd="8" destOrd="0" presId="urn:microsoft.com/office/officeart/2005/8/layout/cycle8"/>
    <dgm:cxn modelId="{FD56762B-E2D5-4B5A-ACC7-0F0BE22B1801}" type="presParOf" srcId="{022B7C87-FEC4-4636-8B68-D94D778801B9}" destId="{86087DF0-8370-48DB-93EA-7B887ECFE5BF}" srcOrd="9" destOrd="0" presId="urn:microsoft.com/office/officeart/2005/8/layout/cycle8"/>
    <dgm:cxn modelId="{DF8A2992-F5EA-47E4-8329-8F514C87488C}" type="presParOf" srcId="{022B7C87-FEC4-4636-8B68-D94D778801B9}" destId="{39CC7BFB-CC8B-40C7-9A5F-A0BE9A32C55C}" srcOrd="10" destOrd="0" presId="urn:microsoft.com/office/officeart/2005/8/layout/cycle8"/>
    <dgm:cxn modelId="{50C1315D-4B36-4900-8E68-48D963235720}" type="presParOf" srcId="{022B7C87-FEC4-4636-8B68-D94D778801B9}" destId="{A76453DE-133B-4DB4-A4B0-ED01011D8C11}" srcOrd="11" destOrd="0" presId="urn:microsoft.com/office/officeart/2005/8/layout/cycle8"/>
    <dgm:cxn modelId="{26B3D839-C25E-4ACD-984A-5BBC2A54F8A6}" type="presParOf" srcId="{022B7C87-FEC4-4636-8B68-D94D778801B9}" destId="{3E391C67-888D-4CB5-B250-EA2087437381}" srcOrd="12" destOrd="0" presId="urn:microsoft.com/office/officeart/2005/8/layout/cycle8"/>
    <dgm:cxn modelId="{17506B7E-26EC-4437-B7C4-C6E3963BB4D1}" type="presParOf" srcId="{022B7C87-FEC4-4636-8B68-D94D778801B9}" destId="{7332D84A-25E2-41A9-97B8-82EEE7A246DC}" srcOrd="13" destOrd="0" presId="urn:microsoft.com/office/officeart/2005/8/layout/cycle8"/>
    <dgm:cxn modelId="{8E197D67-97D5-4692-9DC4-37440D57186D}" type="presParOf" srcId="{022B7C87-FEC4-4636-8B68-D94D778801B9}" destId="{8EEE82F5-179C-4310-AF3C-55A41E5B4F1B}" srcOrd="14" destOrd="0" presId="urn:microsoft.com/office/officeart/2005/8/layout/cycle8"/>
    <dgm:cxn modelId="{B08447FD-A556-484D-8A38-CA70D151A981}" type="presParOf" srcId="{022B7C87-FEC4-4636-8B68-D94D778801B9}" destId="{EA8508C4-ACF5-46C9-B8E7-74E282E3B9A3}" srcOrd="15" destOrd="0" presId="urn:microsoft.com/office/officeart/2005/8/layout/cycle8"/>
    <dgm:cxn modelId="{0C9155DC-A46B-4A72-8D95-0B5A26D2092B}" type="presParOf" srcId="{022B7C87-FEC4-4636-8B68-D94D778801B9}" destId="{8699BEF6-3A45-4893-B8B9-C2046C812DF6}" srcOrd="16" destOrd="0" presId="urn:microsoft.com/office/officeart/2005/8/layout/cycle8"/>
    <dgm:cxn modelId="{C98DD4C5-F593-40FD-BFE4-236D96881020}" type="presParOf" srcId="{022B7C87-FEC4-4636-8B68-D94D778801B9}" destId="{2DFD8BB3-AD92-48F4-B4CF-DA0A9FC62A3D}" srcOrd="17" destOrd="0" presId="urn:microsoft.com/office/officeart/2005/8/layout/cycle8"/>
    <dgm:cxn modelId="{D15A9767-D852-497F-B54D-AB9B787D873E}" type="presParOf" srcId="{022B7C87-FEC4-4636-8B68-D94D778801B9}" destId="{EF646134-59D6-493E-B170-4EA9A1F8F19F}" srcOrd="18" destOrd="0" presId="urn:microsoft.com/office/officeart/2005/8/layout/cycle8"/>
    <dgm:cxn modelId="{4BD4E582-8C7D-4AC1-8B4B-6CD62C670AC2}" type="presParOf" srcId="{022B7C87-FEC4-4636-8B68-D94D778801B9}" destId="{9DFB4D7B-08AE-4669-9216-18890E2A4FDF}" srcOrd="19" destOrd="0" presId="urn:microsoft.com/office/officeart/2005/8/layout/cycle8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4937CF-E056-450C-924C-0F8468B0A0E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2E423B0-F9A7-4D50-8145-2EAF3977A5C8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D300AF2E-568D-44D3-A0B7-E1E17119FEFA}" type="parTrans" cxnId="{790E0A6B-7EC8-457D-A76D-21A30C2E9BA1}">
      <dgm:prSet/>
      <dgm:spPr/>
      <dgm:t>
        <a:bodyPr/>
        <a:lstStyle/>
        <a:p>
          <a:endParaRPr lang="en-US"/>
        </a:p>
      </dgm:t>
    </dgm:pt>
    <dgm:pt modelId="{F3883E94-E67E-42DD-B3E5-C9FF2117B761}" type="sibTrans" cxnId="{790E0A6B-7EC8-457D-A76D-21A30C2E9BA1}">
      <dgm:prSet/>
      <dgm:spPr/>
      <dgm:t>
        <a:bodyPr/>
        <a:lstStyle/>
        <a:p>
          <a:endParaRPr lang="en-US"/>
        </a:p>
      </dgm:t>
    </dgm:pt>
    <dgm:pt modelId="{1FE05F3A-A007-4139-8F75-9EF4EF91F1E5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5865C487-4068-4BB6-854E-1BFCB759124F}" type="parTrans" cxnId="{899AC4DC-3AA5-4566-895C-D8056E68810F}">
      <dgm:prSet/>
      <dgm:spPr/>
      <dgm:t>
        <a:bodyPr/>
        <a:lstStyle/>
        <a:p>
          <a:endParaRPr lang="en-US"/>
        </a:p>
      </dgm:t>
    </dgm:pt>
    <dgm:pt modelId="{0AD210D2-22FE-442D-9E9F-E9ED7A2226AE}" type="sibTrans" cxnId="{899AC4DC-3AA5-4566-895C-D8056E68810F}">
      <dgm:prSet/>
      <dgm:spPr/>
      <dgm:t>
        <a:bodyPr/>
        <a:lstStyle/>
        <a:p>
          <a:endParaRPr lang="en-US"/>
        </a:p>
      </dgm:t>
    </dgm:pt>
    <dgm:pt modelId="{96AD79FF-C7D1-46B3-8280-D2DD38F16DA3}">
      <dgm:prSet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277BAACE-8898-4B12-B859-69E4D3343A4F}" type="parTrans" cxnId="{F3CBA031-3F29-491F-897B-9993DC16F4D7}">
      <dgm:prSet/>
      <dgm:spPr/>
      <dgm:t>
        <a:bodyPr/>
        <a:lstStyle/>
        <a:p>
          <a:endParaRPr lang="en-US"/>
        </a:p>
      </dgm:t>
    </dgm:pt>
    <dgm:pt modelId="{8F03DE44-03F7-4F52-ABDC-1806AAD1256F}" type="sibTrans" cxnId="{F3CBA031-3F29-491F-897B-9993DC16F4D7}">
      <dgm:prSet/>
      <dgm:spPr/>
      <dgm:t>
        <a:bodyPr/>
        <a:lstStyle/>
        <a:p>
          <a:endParaRPr lang="en-US"/>
        </a:p>
      </dgm:t>
    </dgm:pt>
    <dgm:pt modelId="{55AC7FC2-9AD7-4D59-9AC5-A1972F0FFB6F}">
      <dgm:prSet/>
      <dgm:spPr>
        <a:solidFill>
          <a:srgbClr val="92D050"/>
        </a:solidFill>
      </dgm:spPr>
      <dgm:t>
        <a:bodyPr/>
        <a:lstStyle/>
        <a:p>
          <a:endParaRPr lang="en-US"/>
        </a:p>
      </dgm:t>
    </dgm:pt>
    <dgm:pt modelId="{96785814-D095-4968-B1FC-680F7B2DBC8D}" type="parTrans" cxnId="{2688CBBD-1016-43A2-BB52-7AC5786B0ACD}">
      <dgm:prSet/>
      <dgm:spPr/>
      <dgm:t>
        <a:bodyPr/>
        <a:lstStyle/>
        <a:p>
          <a:endParaRPr lang="en-US"/>
        </a:p>
      </dgm:t>
    </dgm:pt>
    <dgm:pt modelId="{9B0BC435-1CC4-4CE1-83E0-E1834B25F4DD}" type="sibTrans" cxnId="{2688CBBD-1016-43A2-BB52-7AC5786B0ACD}">
      <dgm:prSet/>
      <dgm:spPr/>
      <dgm:t>
        <a:bodyPr/>
        <a:lstStyle/>
        <a:p>
          <a:endParaRPr lang="en-US"/>
        </a:p>
      </dgm:t>
    </dgm:pt>
    <dgm:pt modelId="{D244847F-8E64-4EBF-B106-25649E3CCAD0}" type="pres">
      <dgm:prSet presAssocID="{314937CF-E056-450C-924C-0F8468B0A0ED}" presName="compositeShape" presStyleCnt="0">
        <dgm:presLayoutVars>
          <dgm:chMax val="7"/>
          <dgm:dir/>
          <dgm:resizeHandles val="exact"/>
        </dgm:presLayoutVars>
      </dgm:prSet>
      <dgm:spPr/>
    </dgm:pt>
    <dgm:pt modelId="{B672651E-79CA-4B88-B915-24275A7C02DD}" type="pres">
      <dgm:prSet presAssocID="{314937CF-E056-450C-924C-0F8468B0A0ED}" presName="wedge1" presStyleLbl="node1" presStyleIdx="0" presStyleCnt="4" custLinFactNeighborX="-4723" custLinFactNeighborY="-622"/>
      <dgm:spPr/>
      <dgm:t>
        <a:bodyPr/>
        <a:lstStyle/>
        <a:p>
          <a:endParaRPr lang="en-US"/>
        </a:p>
      </dgm:t>
    </dgm:pt>
    <dgm:pt modelId="{FED37702-0D61-4E03-81AE-095257D2CEA5}" type="pres">
      <dgm:prSet presAssocID="{314937CF-E056-450C-924C-0F8468B0A0ED}" presName="dummy1a" presStyleCnt="0"/>
      <dgm:spPr/>
    </dgm:pt>
    <dgm:pt modelId="{59C1074A-113D-418B-9E1F-0450D67F468E}" type="pres">
      <dgm:prSet presAssocID="{314937CF-E056-450C-924C-0F8468B0A0ED}" presName="dummy1b" presStyleCnt="0"/>
      <dgm:spPr/>
    </dgm:pt>
    <dgm:pt modelId="{598CF4E4-EC51-4A3F-A85D-86099B54F3B9}" type="pres">
      <dgm:prSet presAssocID="{314937CF-E056-450C-924C-0F8468B0A0ED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07EB41-E347-4BCF-B8A0-9F35D9510FA8}" type="pres">
      <dgm:prSet presAssocID="{314937CF-E056-450C-924C-0F8468B0A0ED}" presName="wedge2" presStyleLbl="node1" presStyleIdx="1" presStyleCnt="4" custLinFactNeighborX="-4723" custLinFactNeighborY="-3979"/>
      <dgm:spPr/>
      <dgm:t>
        <a:bodyPr/>
        <a:lstStyle/>
        <a:p>
          <a:endParaRPr lang="en-US"/>
        </a:p>
      </dgm:t>
    </dgm:pt>
    <dgm:pt modelId="{DAC91D2E-E9D6-4A4A-B42B-4D550DFFD7C6}" type="pres">
      <dgm:prSet presAssocID="{314937CF-E056-450C-924C-0F8468B0A0ED}" presName="dummy2a" presStyleCnt="0"/>
      <dgm:spPr/>
    </dgm:pt>
    <dgm:pt modelId="{3E13AF70-EFDD-42FF-B1B1-9E9DEAD35911}" type="pres">
      <dgm:prSet presAssocID="{314937CF-E056-450C-924C-0F8468B0A0ED}" presName="dummy2b" presStyleCnt="0"/>
      <dgm:spPr/>
    </dgm:pt>
    <dgm:pt modelId="{CF586C09-0CD7-4BE6-B61D-EA130864E84C}" type="pres">
      <dgm:prSet presAssocID="{314937CF-E056-450C-924C-0F8468B0A0ED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BB441-0939-427D-B5AE-546C4129403D}" type="pres">
      <dgm:prSet presAssocID="{314937CF-E056-450C-924C-0F8468B0A0ED}" presName="wedge3" presStyleLbl="node1" presStyleIdx="2" presStyleCnt="4" custLinFactNeighborX="-1366" custLinFactNeighborY="-3979"/>
      <dgm:spPr>
        <a:solidFill>
          <a:srgbClr val="0070C0"/>
        </a:solidFill>
      </dgm:spPr>
      <dgm:t>
        <a:bodyPr/>
        <a:lstStyle/>
        <a:p>
          <a:endParaRPr lang="en-US"/>
        </a:p>
      </dgm:t>
    </dgm:pt>
    <dgm:pt modelId="{4DF25E37-C50F-4EB5-9A29-E8A72BD5D9FA}" type="pres">
      <dgm:prSet presAssocID="{314937CF-E056-450C-924C-0F8468B0A0ED}" presName="dummy3a" presStyleCnt="0"/>
      <dgm:spPr/>
    </dgm:pt>
    <dgm:pt modelId="{D1FA33F5-4300-4BFB-BFEC-BE326B0CFBED}" type="pres">
      <dgm:prSet presAssocID="{314937CF-E056-450C-924C-0F8468B0A0ED}" presName="dummy3b" presStyleCnt="0"/>
      <dgm:spPr/>
    </dgm:pt>
    <dgm:pt modelId="{8D48F5BB-B18A-43CA-9242-F313F041480B}" type="pres">
      <dgm:prSet presAssocID="{314937CF-E056-450C-924C-0F8468B0A0ED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EF65DE-3835-4B77-8245-C09474E4D32C}" type="pres">
      <dgm:prSet presAssocID="{314937CF-E056-450C-924C-0F8468B0A0ED}" presName="wedge4" presStyleLbl="node1" presStyleIdx="3" presStyleCnt="4" custLinFactNeighborX="-1366" custLinFactNeighborY="-622"/>
      <dgm:spPr/>
      <dgm:t>
        <a:bodyPr/>
        <a:lstStyle/>
        <a:p>
          <a:endParaRPr lang="en-US"/>
        </a:p>
      </dgm:t>
    </dgm:pt>
    <dgm:pt modelId="{45BB17F4-7C71-4D9C-9C62-A7AB92236D94}" type="pres">
      <dgm:prSet presAssocID="{314937CF-E056-450C-924C-0F8468B0A0ED}" presName="dummy4a" presStyleCnt="0"/>
      <dgm:spPr/>
    </dgm:pt>
    <dgm:pt modelId="{31BE6D7A-3EEC-42B7-AB90-29F2D5565820}" type="pres">
      <dgm:prSet presAssocID="{314937CF-E056-450C-924C-0F8468B0A0ED}" presName="dummy4b" presStyleCnt="0"/>
      <dgm:spPr/>
    </dgm:pt>
    <dgm:pt modelId="{0CA79FF2-7D08-4742-8031-2588962CC354}" type="pres">
      <dgm:prSet presAssocID="{314937CF-E056-450C-924C-0F8468B0A0ED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080FE-9571-4A83-826A-BD83F621FCBA}" type="pres">
      <dgm:prSet presAssocID="{F3883E94-E67E-42DD-B3E5-C9FF2117B761}" presName="arrowWedge1" presStyleLbl="fgSibTrans2D1" presStyleIdx="0" presStyleCnt="4" custLinFactNeighborX="-451" custLinFactNeighborY="-450"/>
      <dgm:spPr/>
    </dgm:pt>
    <dgm:pt modelId="{519E500A-9F21-45BD-9BF2-7025460F5A9B}" type="pres">
      <dgm:prSet presAssocID="{8F03DE44-03F7-4F52-ABDC-1806AAD1256F}" presName="arrowWedge2" presStyleLbl="fgSibTrans2D1" presStyleIdx="1" presStyleCnt="4"/>
      <dgm:spPr/>
    </dgm:pt>
    <dgm:pt modelId="{C3420DD7-A757-4AEE-BBBD-7913B5B91485}" type="pres">
      <dgm:prSet presAssocID="{0AD210D2-22FE-442D-9E9F-E9ED7A2226AE}" presName="arrowWedge3" presStyleLbl="fgSibTrans2D1" presStyleIdx="2" presStyleCnt="4"/>
      <dgm:spPr/>
    </dgm:pt>
    <dgm:pt modelId="{82FE3584-8F3A-4921-8C1F-E0D0326235C6}" type="pres">
      <dgm:prSet presAssocID="{9B0BC435-1CC4-4CE1-83E0-E1834B25F4DD}" presName="arrowWedge4" presStyleLbl="fgSibTrans2D1" presStyleIdx="3" presStyleCnt="4"/>
      <dgm:spPr/>
    </dgm:pt>
  </dgm:ptLst>
  <dgm:cxnLst>
    <dgm:cxn modelId="{2F80F42B-C419-4348-9989-2AC77D5DABEA}" type="presOf" srcId="{55AC7FC2-9AD7-4D59-9AC5-A1972F0FFB6F}" destId="{0CA79FF2-7D08-4742-8031-2588962CC354}" srcOrd="1" destOrd="0" presId="urn:microsoft.com/office/officeart/2005/8/layout/cycle8"/>
    <dgm:cxn modelId="{6411D851-5889-4DE3-AA02-D26E6A1166FC}" type="presOf" srcId="{1FE05F3A-A007-4139-8F75-9EF4EF91F1E5}" destId="{8D48F5BB-B18A-43CA-9242-F313F041480B}" srcOrd="1" destOrd="0" presId="urn:microsoft.com/office/officeart/2005/8/layout/cycle8"/>
    <dgm:cxn modelId="{AC90F554-DB68-47C5-A80A-88A86E772EDC}" type="presOf" srcId="{1FE05F3A-A007-4139-8F75-9EF4EF91F1E5}" destId="{C4ABB441-0939-427D-B5AE-546C4129403D}" srcOrd="0" destOrd="0" presId="urn:microsoft.com/office/officeart/2005/8/layout/cycle8"/>
    <dgm:cxn modelId="{F3CBA031-3F29-491F-897B-9993DC16F4D7}" srcId="{314937CF-E056-450C-924C-0F8468B0A0ED}" destId="{96AD79FF-C7D1-46B3-8280-D2DD38F16DA3}" srcOrd="1" destOrd="0" parTransId="{277BAACE-8898-4B12-B859-69E4D3343A4F}" sibTransId="{8F03DE44-03F7-4F52-ABDC-1806AAD1256F}"/>
    <dgm:cxn modelId="{899AC4DC-3AA5-4566-895C-D8056E68810F}" srcId="{314937CF-E056-450C-924C-0F8468B0A0ED}" destId="{1FE05F3A-A007-4139-8F75-9EF4EF91F1E5}" srcOrd="2" destOrd="0" parTransId="{5865C487-4068-4BB6-854E-1BFCB759124F}" sibTransId="{0AD210D2-22FE-442D-9E9F-E9ED7A2226AE}"/>
    <dgm:cxn modelId="{6EA0C436-AB61-4313-93EA-A8B198654E2B}" type="presOf" srcId="{96AD79FF-C7D1-46B3-8280-D2DD38F16DA3}" destId="{2507EB41-E347-4BCF-B8A0-9F35D9510FA8}" srcOrd="0" destOrd="0" presId="urn:microsoft.com/office/officeart/2005/8/layout/cycle8"/>
    <dgm:cxn modelId="{790E0A6B-7EC8-457D-A76D-21A30C2E9BA1}" srcId="{314937CF-E056-450C-924C-0F8468B0A0ED}" destId="{F2E423B0-F9A7-4D50-8145-2EAF3977A5C8}" srcOrd="0" destOrd="0" parTransId="{D300AF2E-568D-44D3-A0B7-E1E17119FEFA}" sibTransId="{F3883E94-E67E-42DD-B3E5-C9FF2117B761}"/>
    <dgm:cxn modelId="{60861BBD-A826-4C99-89AB-495E6275E39F}" type="presOf" srcId="{55AC7FC2-9AD7-4D59-9AC5-A1972F0FFB6F}" destId="{20EF65DE-3835-4B77-8245-C09474E4D32C}" srcOrd="0" destOrd="0" presId="urn:microsoft.com/office/officeart/2005/8/layout/cycle8"/>
    <dgm:cxn modelId="{25F0B2DA-1155-4529-A3FD-445ECFC707A4}" type="presOf" srcId="{314937CF-E056-450C-924C-0F8468B0A0ED}" destId="{D244847F-8E64-4EBF-B106-25649E3CCAD0}" srcOrd="0" destOrd="0" presId="urn:microsoft.com/office/officeart/2005/8/layout/cycle8"/>
    <dgm:cxn modelId="{2688CBBD-1016-43A2-BB52-7AC5786B0ACD}" srcId="{314937CF-E056-450C-924C-0F8468B0A0ED}" destId="{55AC7FC2-9AD7-4D59-9AC5-A1972F0FFB6F}" srcOrd="3" destOrd="0" parTransId="{96785814-D095-4968-B1FC-680F7B2DBC8D}" sibTransId="{9B0BC435-1CC4-4CE1-83E0-E1834B25F4DD}"/>
    <dgm:cxn modelId="{FDC67F05-A31E-47CA-8AE2-44B08C37BD91}" type="presOf" srcId="{96AD79FF-C7D1-46B3-8280-D2DD38F16DA3}" destId="{CF586C09-0CD7-4BE6-B61D-EA130864E84C}" srcOrd="1" destOrd="0" presId="urn:microsoft.com/office/officeart/2005/8/layout/cycle8"/>
    <dgm:cxn modelId="{7F2735D3-696D-41FC-8A01-1A7D4AC30C67}" type="presOf" srcId="{F2E423B0-F9A7-4D50-8145-2EAF3977A5C8}" destId="{598CF4E4-EC51-4A3F-A85D-86099B54F3B9}" srcOrd="1" destOrd="0" presId="urn:microsoft.com/office/officeart/2005/8/layout/cycle8"/>
    <dgm:cxn modelId="{39889D1C-8A76-46B0-8713-AC26B157B3D6}" type="presOf" srcId="{F2E423B0-F9A7-4D50-8145-2EAF3977A5C8}" destId="{B672651E-79CA-4B88-B915-24275A7C02DD}" srcOrd="0" destOrd="0" presId="urn:microsoft.com/office/officeart/2005/8/layout/cycle8"/>
    <dgm:cxn modelId="{B8DBAACD-2325-49CC-9992-21F131C215D4}" type="presParOf" srcId="{D244847F-8E64-4EBF-B106-25649E3CCAD0}" destId="{B672651E-79CA-4B88-B915-24275A7C02DD}" srcOrd="0" destOrd="0" presId="urn:microsoft.com/office/officeart/2005/8/layout/cycle8"/>
    <dgm:cxn modelId="{7506E74D-7C71-4D5B-88FC-45EAD221B039}" type="presParOf" srcId="{D244847F-8E64-4EBF-B106-25649E3CCAD0}" destId="{FED37702-0D61-4E03-81AE-095257D2CEA5}" srcOrd="1" destOrd="0" presId="urn:microsoft.com/office/officeart/2005/8/layout/cycle8"/>
    <dgm:cxn modelId="{58F7AB1C-6BDF-440E-A2E3-FD6747640C04}" type="presParOf" srcId="{D244847F-8E64-4EBF-B106-25649E3CCAD0}" destId="{59C1074A-113D-418B-9E1F-0450D67F468E}" srcOrd="2" destOrd="0" presId="urn:microsoft.com/office/officeart/2005/8/layout/cycle8"/>
    <dgm:cxn modelId="{1DC1534A-2EC3-4BB6-9F14-B46DE475820B}" type="presParOf" srcId="{D244847F-8E64-4EBF-B106-25649E3CCAD0}" destId="{598CF4E4-EC51-4A3F-A85D-86099B54F3B9}" srcOrd="3" destOrd="0" presId="urn:microsoft.com/office/officeart/2005/8/layout/cycle8"/>
    <dgm:cxn modelId="{CE902D0A-8EE8-4372-A2DF-8400595D649C}" type="presParOf" srcId="{D244847F-8E64-4EBF-B106-25649E3CCAD0}" destId="{2507EB41-E347-4BCF-B8A0-9F35D9510FA8}" srcOrd="4" destOrd="0" presId="urn:microsoft.com/office/officeart/2005/8/layout/cycle8"/>
    <dgm:cxn modelId="{379C8236-E46E-4225-B818-C69FEB53F3AD}" type="presParOf" srcId="{D244847F-8E64-4EBF-B106-25649E3CCAD0}" destId="{DAC91D2E-E9D6-4A4A-B42B-4D550DFFD7C6}" srcOrd="5" destOrd="0" presId="urn:microsoft.com/office/officeart/2005/8/layout/cycle8"/>
    <dgm:cxn modelId="{99C41A6E-77A6-4DC2-9B22-1F3D060516EB}" type="presParOf" srcId="{D244847F-8E64-4EBF-B106-25649E3CCAD0}" destId="{3E13AF70-EFDD-42FF-B1B1-9E9DEAD35911}" srcOrd="6" destOrd="0" presId="urn:microsoft.com/office/officeart/2005/8/layout/cycle8"/>
    <dgm:cxn modelId="{1DF775BB-DDA0-46F1-83D4-57712C0039DB}" type="presParOf" srcId="{D244847F-8E64-4EBF-B106-25649E3CCAD0}" destId="{CF586C09-0CD7-4BE6-B61D-EA130864E84C}" srcOrd="7" destOrd="0" presId="urn:microsoft.com/office/officeart/2005/8/layout/cycle8"/>
    <dgm:cxn modelId="{2B1EBD54-AFE0-4710-B61E-67A4CC0FB1C0}" type="presParOf" srcId="{D244847F-8E64-4EBF-B106-25649E3CCAD0}" destId="{C4ABB441-0939-427D-B5AE-546C4129403D}" srcOrd="8" destOrd="0" presId="urn:microsoft.com/office/officeart/2005/8/layout/cycle8"/>
    <dgm:cxn modelId="{E53D5956-EF49-497A-9B5C-E0BCD5A46407}" type="presParOf" srcId="{D244847F-8E64-4EBF-B106-25649E3CCAD0}" destId="{4DF25E37-C50F-4EB5-9A29-E8A72BD5D9FA}" srcOrd="9" destOrd="0" presId="urn:microsoft.com/office/officeart/2005/8/layout/cycle8"/>
    <dgm:cxn modelId="{1B58D47D-91D9-4217-A244-A0004584C00F}" type="presParOf" srcId="{D244847F-8E64-4EBF-B106-25649E3CCAD0}" destId="{D1FA33F5-4300-4BFB-BFEC-BE326B0CFBED}" srcOrd="10" destOrd="0" presId="urn:microsoft.com/office/officeart/2005/8/layout/cycle8"/>
    <dgm:cxn modelId="{61DF1ECD-08EA-4C89-A9C2-7810A5E10D3F}" type="presParOf" srcId="{D244847F-8E64-4EBF-B106-25649E3CCAD0}" destId="{8D48F5BB-B18A-43CA-9242-F313F041480B}" srcOrd="11" destOrd="0" presId="urn:microsoft.com/office/officeart/2005/8/layout/cycle8"/>
    <dgm:cxn modelId="{7EB9CC45-CE29-41BB-B525-CC9DE6EAF2B9}" type="presParOf" srcId="{D244847F-8E64-4EBF-B106-25649E3CCAD0}" destId="{20EF65DE-3835-4B77-8245-C09474E4D32C}" srcOrd="12" destOrd="0" presId="urn:microsoft.com/office/officeart/2005/8/layout/cycle8"/>
    <dgm:cxn modelId="{3D43F85D-CB8B-4B81-A97D-A3CF11E75627}" type="presParOf" srcId="{D244847F-8E64-4EBF-B106-25649E3CCAD0}" destId="{45BB17F4-7C71-4D9C-9C62-A7AB92236D94}" srcOrd="13" destOrd="0" presId="urn:microsoft.com/office/officeart/2005/8/layout/cycle8"/>
    <dgm:cxn modelId="{BB4086AF-D544-44AB-A6D2-17E1F2A70194}" type="presParOf" srcId="{D244847F-8E64-4EBF-B106-25649E3CCAD0}" destId="{31BE6D7A-3EEC-42B7-AB90-29F2D5565820}" srcOrd="14" destOrd="0" presId="urn:microsoft.com/office/officeart/2005/8/layout/cycle8"/>
    <dgm:cxn modelId="{5D954E19-9C6A-4298-A6F3-E9063714FB31}" type="presParOf" srcId="{D244847F-8E64-4EBF-B106-25649E3CCAD0}" destId="{0CA79FF2-7D08-4742-8031-2588962CC354}" srcOrd="15" destOrd="0" presId="urn:microsoft.com/office/officeart/2005/8/layout/cycle8"/>
    <dgm:cxn modelId="{D5EA36E3-8D02-4780-AF3E-D8FD4DD79EDA}" type="presParOf" srcId="{D244847F-8E64-4EBF-B106-25649E3CCAD0}" destId="{45C080FE-9571-4A83-826A-BD83F621FCBA}" srcOrd="16" destOrd="0" presId="urn:microsoft.com/office/officeart/2005/8/layout/cycle8"/>
    <dgm:cxn modelId="{B680D9C9-A50F-490C-975A-5BCE8D12C9C9}" type="presParOf" srcId="{D244847F-8E64-4EBF-B106-25649E3CCAD0}" destId="{519E500A-9F21-45BD-9BF2-7025460F5A9B}" srcOrd="17" destOrd="0" presId="urn:microsoft.com/office/officeart/2005/8/layout/cycle8"/>
    <dgm:cxn modelId="{ADEFB249-60EE-4F29-852B-447331797020}" type="presParOf" srcId="{D244847F-8E64-4EBF-B106-25649E3CCAD0}" destId="{C3420DD7-A757-4AEE-BBBD-7913B5B91485}" srcOrd="18" destOrd="0" presId="urn:microsoft.com/office/officeart/2005/8/layout/cycle8"/>
    <dgm:cxn modelId="{4F98F32A-B362-49D6-B27E-BB179A846AF1}" type="presParOf" srcId="{D244847F-8E64-4EBF-B106-25649E3CCAD0}" destId="{82FE3584-8F3A-4921-8C1F-E0D0326235C6}" srcOrd="19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2EF08-3646-4913-8D5E-DDF53CED79DF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B0906-83C4-43AF-9F9C-9E026D81E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0906-83C4-43AF-9F9C-9E026D81E8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gpurp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1566862" cy="2067516"/>
          </a:xfrm>
          <a:prstGeom prst="rect">
            <a:avLst/>
          </a:prstGeom>
        </p:spPr>
      </p:pic>
      <p:pic>
        <p:nvPicPr>
          <p:cNvPr id="4" name="Picture 3" descr="lgpurp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228600"/>
            <a:ext cx="1676400" cy="2067516"/>
          </a:xfrm>
          <a:prstGeom prst="rect">
            <a:avLst/>
          </a:prstGeom>
        </p:spPr>
      </p:pic>
      <p:pic>
        <p:nvPicPr>
          <p:cNvPr id="5" name="Picture 4" descr="lgpurp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572000"/>
            <a:ext cx="1676400" cy="2067516"/>
          </a:xfrm>
          <a:prstGeom prst="rect">
            <a:avLst/>
          </a:prstGeom>
        </p:spPr>
      </p:pic>
      <p:pic>
        <p:nvPicPr>
          <p:cNvPr id="6" name="Picture 5" descr="lgpurpl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72000"/>
            <a:ext cx="1676400" cy="20675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2057400"/>
            <a:ext cx="5943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hangingsunflow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457200"/>
            <a:ext cx="695325" cy="1019175"/>
          </a:xfrm>
          <a:prstGeom prst="rect">
            <a:avLst/>
          </a:prstGeom>
        </p:spPr>
      </p:pic>
      <p:pic>
        <p:nvPicPr>
          <p:cNvPr id="9" name="Picture 8" descr="changingsunflow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5105400"/>
            <a:ext cx="695325" cy="1019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9296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ফলঃ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610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1.বাস্তব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উপকরণের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অংশ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২।ছবির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অংশ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৩।ছবি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অংশ রঙ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অঙ্কে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678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উপস্থাপনাঃ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4191000"/>
            <a:ext cx="6629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22" idx="0"/>
            <a:endCxn id="22" idx="2"/>
          </p:cNvCxnSpPr>
          <p:nvPr/>
        </p:nvCxnSpPr>
        <p:spPr>
          <a:xfrm rot="16200000" flipH="1">
            <a:off x="3657600" y="59817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5800" y="2819400"/>
            <a:ext cx="6629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5800" y="5638800"/>
            <a:ext cx="6629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85800" y="1905000"/>
            <a:ext cx="66294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3696494" y="31615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49094" y="5980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2020094" y="59809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63294" y="45331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2553494" y="4533106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85800" y="4191000"/>
            <a:ext cx="2209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85800" y="5638800"/>
            <a:ext cx="16764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391400" y="2971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১/২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543800" y="4267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১/৩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20000" y="5791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১/৪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5800" y="2819400"/>
            <a:ext cx="3352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990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বক্সের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অংশ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রঙ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20000" y="2057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8" grpId="0" animBg="1"/>
      <p:bldP spid="22" grpId="0" animBg="1"/>
      <p:bldP spid="23" grpId="0" animBg="1"/>
      <p:bldP spid="58" grpId="0" animBg="1"/>
      <p:bldP spid="59" grpId="0" animBg="1"/>
      <p:bldP spid="61" grpId="0"/>
      <p:bldP spid="62" grpId="0"/>
      <p:bldP spid="63" grpId="0"/>
      <p:bldP spid="19" grpId="0" animBg="1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002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এক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ভাঁজ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করছি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টেনে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কাগজটিকে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দুই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800600"/>
            <a:ext cx="3581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781800" y="4953000"/>
            <a:ext cx="2133600" cy="1447800"/>
          </a:xfrm>
          <a:prstGeom prst="parallelogram">
            <a:avLst>
              <a:gd name="adj" fmla="val 370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 rot="5776147">
            <a:off x="6310927" y="5495791"/>
            <a:ext cx="1480746" cy="3795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8600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৪।ওপরের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লাল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ওনিচের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অংশকে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সবুজ রঙ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 rot="5400000">
            <a:off x="2590800" y="3886200"/>
            <a:ext cx="3581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2"/>
            <a:endCxn id="4" idx="0"/>
          </p:cNvCxnSpPr>
          <p:nvPr/>
        </p:nvCxnSpPr>
        <p:spPr>
          <a:xfrm rot="10800000" flipH="1">
            <a:off x="3581400" y="46863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81400" y="2895600"/>
            <a:ext cx="1600200" cy="1905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81400" y="4648200"/>
            <a:ext cx="16002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15200" y="2895600"/>
            <a:ext cx="152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অর্ধেক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86600" y="48006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arkisim" pitchFamily="34" charset="-79"/>
                <a:cs typeface="Narkisim" pitchFamily="34" charset="-79"/>
              </a:rPr>
              <a:t>অর্ধেক</a:t>
            </a:r>
            <a:endParaRPr lang="en-US" sz="4000" dirty="0">
              <a:latin typeface="Narkisim" pitchFamily="34" charset="-79"/>
              <a:cs typeface="Narkisim" pitchFamily="34" charset="-79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486400" y="3276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486400" y="5257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8" grpId="0" animBg="1"/>
      <p:bldP spid="11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0" y="19812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অর্ধেক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বা,১/২ অংশ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181600" y="2286000"/>
            <a:ext cx="1676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" y="685800"/>
            <a:ext cx="8305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ল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6858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ছবিটির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অংশ সবুজ রঙ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Delay 8"/>
          <p:cNvSpPr/>
          <p:nvPr/>
        </p:nvSpPr>
        <p:spPr>
          <a:xfrm>
            <a:off x="4038600" y="2743200"/>
            <a:ext cx="1935480" cy="2133600"/>
          </a:xfrm>
          <a:prstGeom prst="flowChartDela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elay 9"/>
          <p:cNvSpPr/>
          <p:nvPr/>
        </p:nvSpPr>
        <p:spPr>
          <a:xfrm rot="10800000">
            <a:off x="2057400" y="2743200"/>
            <a:ext cx="1981200" cy="2133600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858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এক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তৃতীয়াংশ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বা,১/৩ অংশ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1370806" y="2286794"/>
            <a:ext cx="1524794" cy="761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819400" y="228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অংশ সবুজ 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0" y="3657600"/>
            <a:ext cx="3048000" cy="1828800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3048000" y="3657600"/>
            <a:ext cx="2971800" cy="18288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6019800" y="3657600"/>
            <a:ext cx="2971800" cy="18288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2057400" y="2514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0" y="685800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এক চতুর্থাংশ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বা,১/৪ অংশ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2514600" y="1981200"/>
            <a:ext cx="1066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600" y="3810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সবুজ রঙ</a:t>
            </a:r>
            <a:endParaRPr lang="en-US" sz="40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990600"/>
            <a:ext cx="838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ছবির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খালি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অংশ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লাল রঙ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819400"/>
            <a:ext cx="3352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4191000"/>
            <a:ext cx="2209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5638800"/>
            <a:ext cx="16764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038600" y="2819400"/>
            <a:ext cx="3352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95600" y="4191000"/>
            <a:ext cx="22098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4191000"/>
            <a:ext cx="2209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62200" y="5638800"/>
            <a:ext cx="16764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038600" y="5638800"/>
            <a:ext cx="16764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15000" y="5638800"/>
            <a:ext cx="16764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2133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514600"/>
            <a:ext cx="3352800" cy="68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505200" y="2514600"/>
            <a:ext cx="3352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4191000"/>
            <a:ext cx="2209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4191000"/>
            <a:ext cx="2209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4191000"/>
            <a:ext cx="2209800" cy="685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5638800"/>
            <a:ext cx="16764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28800" y="5638800"/>
            <a:ext cx="16764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5638800"/>
            <a:ext cx="16764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81600" y="5638800"/>
            <a:ext cx="16764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10668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সবুজ  রঙ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অংশ?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পাশের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বক্সে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অঙ্কে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086600" y="25146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086600" y="56388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86600" y="4191000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/>
      <p:bldP spid="13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1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16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     </a:t>
            </a:r>
          </a:p>
          <a:p>
            <a:r>
              <a:rPr lang="en-US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16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changingsunfl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4419600"/>
            <a:ext cx="695325" cy="1019175"/>
          </a:xfrm>
          <a:prstGeom prst="rect">
            <a:avLst/>
          </a:prstGeom>
        </p:spPr>
      </p:pic>
      <p:pic>
        <p:nvPicPr>
          <p:cNvPr id="6" name="Picture 5" descr="changingsunfl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800" y="762000"/>
            <a:ext cx="695325" cy="1019175"/>
          </a:xfrm>
          <a:prstGeom prst="rect">
            <a:avLst/>
          </a:prstGeom>
        </p:spPr>
      </p:pic>
      <p:pic>
        <p:nvPicPr>
          <p:cNvPr id="7" name="Picture 6" descr="changingsunfl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762000"/>
            <a:ext cx="695325" cy="1019175"/>
          </a:xfrm>
          <a:prstGeom prst="rect">
            <a:avLst/>
          </a:prstGeom>
        </p:spPr>
      </p:pic>
      <p:pic>
        <p:nvPicPr>
          <p:cNvPr id="8" name="Picture 7" descr="changingsunflow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572000"/>
            <a:ext cx="695325" cy="10191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9406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নামঃমোহাম্মদ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5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মুহাইমিন</a:t>
            </a:r>
            <a:endParaRPr lang="en-US" sz="54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ছকাপন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প্রাথমিক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কুলাউড়া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মৌলভী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নং-০১৭১৭৬১৭৫৭১</a:t>
            </a:r>
          </a:p>
          <a:p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Email:muhaiminict18@gmail.com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763000" cy="66018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পাঠ পরিচিতি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বিষয়ঃ প্রাথমিক গণিত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পাঠঃ ১৪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পাঠ শিরোনামঃ ভগ্নাংশ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পাঠ্যাংশঃ ভগ্নাংশের ধারণা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শ্রেণিঃ ৩য়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পৃষ্ঠা নং- ৬৪</a:t>
            </a: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743200" y="533400"/>
            <a:ext cx="4953000" cy="91440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আ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9400" y="533400"/>
            <a:ext cx="48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ছবিতে কি দেখতে পাচ্ছ?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uhaimin pic.jpg"/>
          <p:cNvPicPr>
            <a:picLocks noChangeAspect="1"/>
          </p:cNvPicPr>
          <p:nvPr/>
        </p:nvPicPr>
        <p:blipFill>
          <a:blip r:embed="rId2"/>
          <a:srcRect t="8163" r="46666"/>
          <a:stretch>
            <a:fillRect/>
          </a:stretch>
        </p:blipFill>
        <p:spPr>
          <a:xfrm>
            <a:off x="1143000" y="4495800"/>
            <a:ext cx="2133600" cy="2133600"/>
          </a:xfrm>
          <a:prstGeom prst="rect">
            <a:avLst/>
          </a:prstGeom>
        </p:spPr>
      </p:pic>
      <p:pic>
        <p:nvPicPr>
          <p:cNvPr id="6" name="Picture 5" descr="muhaimin pic.jpg"/>
          <p:cNvPicPr>
            <a:picLocks noChangeAspect="1"/>
          </p:cNvPicPr>
          <p:nvPr/>
        </p:nvPicPr>
        <p:blipFill>
          <a:blip r:embed="rId2"/>
          <a:srcRect t="16327" r="47368"/>
          <a:stretch>
            <a:fillRect/>
          </a:stretch>
        </p:blipFill>
        <p:spPr>
          <a:xfrm>
            <a:off x="5562600" y="4724400"/>
            <a:ext cx="1929163" cy="1977390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76400"/>
            <a:ext cx="2857500" cy="2790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24200" y="1676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একটি কমলা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0" y="2514600"/>
            <a:ext cx="4343400" cy="1828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একটি কমলার অর্ধেক বা ,দুই ভাগের এক  অংশ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352800" y="3810000"/>
            <a:ext cx="1143000" cy="10906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43800" y="4724400"/>
            <a:ext cx="137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24800" y="5334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অংশ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819400" y="21336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9" grpId="0"/>
      <p:bldP spid="10" grpId="0" animBg="1"/>
      <p:bldP spid="14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838200" y="2286000"/>
          <a:ext cx="6096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304801"/>
            <a:ext cx="8153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 বৃত্তটির রঙ কি?</a:t>
            </a:r>
          </a:p>
          <a:p>
            <a:endParaRPr lang="en-US" sz="5400" dirty="0">
              <a:solidFill>
                <a:srgbClr val="92D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05600" y="1447800"/>
            <a:ext cx="1905000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লাল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715000" y="21336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2954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4572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২।বৃত্তটির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টুকু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অংশ লাল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অর্ধেক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2954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2743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১/৩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7620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কতটুকু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অংশ লাল রঙ?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295400" y="2133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0292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 </a:t>
            </a:r>
          </a:p>
          <a:p>
            <a:r>
              <a:rPr lang="en-US" sz="3200" dirty="0" smtClean="0"/>
              <a:t>৪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5562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58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অংশ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600200" y="51816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57400" y="609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অংশ লাল 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1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95400"/>
            <a:ext cx="792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13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ঘোষণাঃ</a:t>
            </a:r>
            <a:endParaRPr lang="en-US" sz="6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886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92D050"/>
                </a:solidFill>
              </a:rPr>
              <a:t>ভগ্নাংশের ধারণা</a:t>
            </a:r>
            <a:endParaRPr lang="en-US" sz="9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</TotalTime>
  <Words>245</Words>
  <Application>Microsoft Office PowerPoint</Application>
  <PresentationFormat>On-screen Show (4:3)</PresentationFormat>
  <Paragraphs>71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mowlobibazar</dc:creator>
  <cp:lastModifiedBy>pti mowlobibazar</cp:lastModifiedBy>
  <cp:revision>164</cp:revision>
  <dcterms:created xsi:type="dcterms:W3CDTF">2006-08-16T00:00:00Z</dcterms:created>
  <dcterms:modified xsi:type="dcterms:W3CDTF">2014-05-12T10:29:45Z</dcterms:modified>
</cp:coreProperties>
</file>