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1" r:id="rId9"/>
    <p:sldId id="268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5943600" cy="1091681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362200"/>
            <a:ext cx="5791200" cy="36194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sandwich_trim_baseball_cap_red_white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2438400" cy="1809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0" y="685800"/>
            <a:ext cx="2438400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Red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743200"/>
            <a:ext cx="2743200" cy="120032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Blue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124271"/>
            <a:ext cx="2895600" cy="120032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Green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1981200"/>
            <a:ext cx="3429000" cy="3276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1371600"/>
            <a:ext cx="3429000" cy="1905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0400" y="3733800"/>
            <a:ext cx="2819400" cy="2057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ED-ROSES-flowers-33624097-500-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2745946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bright-green-leaf-vector_2927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16" y="228600"/>
            <a:ext cx="2277384" cy="1981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3657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oodbye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3" name="Picture 2" descr="ur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4999"/>
            <a:ext cx="5029200" cy="435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38100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dirty="0" smtClean="0"/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dited by: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Sadhan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Haldar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Sundarpur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Govt. Primary School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Moheshpur,Jhenaidah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229600" cy="3611562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dirty="0" err="1" smtClean="0"/>
              <a:t>Cla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ss:Two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914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Colours</a:t>
            </a:r>
            <a:r>
              <a:rPr lang="en-US" dirty="0" smtClean="0"/>
              <a:t> song video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6477000" cy="32004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Whole:Unit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Lesson 4:Colours (4)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Look,listen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say.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Red,Green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Blue)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0000"/>
                </a:solidFill>
              </a:rPr>
              <a:t>       Learning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Outcomes: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1.Ss will be able to listen attentively.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2.Ss will be able to say the name of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3.Ss will be able to match words with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762000"/>
            <a:ext cx="37338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R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ed,red,red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Indian-Parrot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2734351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43400" y="2590800"/>
            <a:ext cx="4114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G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reen,green,green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parrot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6" name="Picture 5" descr="Sky-Blue-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37" y="4861446"/>
            <a:ext cx="2814263" cy="17679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600" y="5181600"/>
            <a:ext cx="39624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</a:rPr>
              <a:t>B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lue,blue,blue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8" name="Picture 7" descr="apple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52400"/>
            <a:ext cx="2514600" cy="21702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urs_posters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355"/>
            <a:ext cx="7696200" cy="493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610600" cy="51053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dirty="0" smtClean="0"/>
              <a:t>I will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ask Ss to find out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Red,Blue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and Green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by using real materials such as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paper.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Edited by: Sadhan Kumar Haldar Assistant Teacher Sundarpur Govt. Primary School Moheshpur,Jhenaidah </vt:lpstr>
      <vt:lpstr>Class:Two Subject:English</vt:lpstr>
      <vt:lpstr>Slide 4</vt:lpstr>
      <vt:lpstr>Lesson Whole:Unit 5 Lesson 4:Colours (4) Look,listen and say. (Red,Green and Blue)</vt:lpstr>
      <vt:lpstr>       Learning Outcomes: 1.Ss will be able to listen attentively. 2.Ss will be able to say the name of colours. 3.Ss will be able to match words with colours. </vt:lpstr>
      <vt:lpstr>Slide 7</vt:lpstr>
      <vt:lpstr>Slide 8</vt:lpstr>
      <vt:lpstr>I will ask Ss to find out Red,Blue and Green colour by using real materials such as colour paper.  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118</cp:revision>
  <dcterms:created xsi:type="dcterms:W3CDTF">2006-08-16T00:00:00Z</dcterms:created>
  <dcterms:modified xsi:type="dcterms:W3CDTF">2014-05-13T04:38:11Z</dcterms:modified>
</cp:coreProperties>
</file>