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1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8660F-A891-43CE-825C-7982ED7E1E8D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11EEC-BA77-4F00-850C-BA50F6B5BC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12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11EEC-BA77-4F00-850C-BA50F6B5BC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29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838200" y="457200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latin typeface="NikoshBAN" pitchFamily="2" charset="0"/>
                <a:cs typeface="NikoshBAN" pitchFamily="2" charset="0"/>
              </a:rPr>
              <a:t>সৌরজগৎ আট টি গ্রহ নিয়ে গঠিত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91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692237" y="3276600"/>
            <a:ext cx="803563" cy="685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nut 4"/>
          <p:cNvSpPr/>
          <p:nvPr/>
        </p:nvSpPr>
        <p:spPr>
          <a:xfrm>
            <a:off x="3217718" y="2895600"/>
            <a:ext cx="1735282" cy="1447800"/>
          </a:xfrm>
          <a:prstGeom prst="donut">
            <a:avLst>
              <a:gd name="adj" fmla="val 230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Donut 5"/>
          <p:cNvSpPr/>
          <p:nvPr/>
        </p:nvSpPr>
        <p:spPr>
          <a:xfrm>
            <a:off x="2971800" y="2590800"/>
            <a:ext cx="2286000" cy="2057400"/>
          </a:xfrm>
          <a:prstGeom prst="donut">
            <a:avLst>
              <a:gd name="adj" fmla="val 2303"/>
            </a:avLst>
          </a:prstGeom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Donut 11"/>
          <p:cNvSpPr/>
          <p:nvPr/>
        </p:nvSpPr>
        <p:spPr>
          <a:xfrm>
            <a:off x="2590800" y="2209800"/>
            <a:ext cx="2971800" cy="2743200"/>
          </a:xfrm>
          <a:prstGeom prst="donut">
            <a:avLst>
              <a:gd name="adj" fmla="val 2303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Donut 12"/>
          <p:cNvSpPr/>
          <p:nvPr/>
        </p:nvSpPr>
        <p:spPr>
          <a:xfrm>
            <a:off x="2286000" y="1828800"/>
            <a:ext cx="3581400" cy="3505200"/>
          </a:xfrm>
          <a:prstGeom prst="donut">
            <a:avLst>
              <a:gd name="adj" fmla="val 2303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Donut 13"/>
          <p:cNvSpPr/>
          <p:nvPr/>
        </p:nvSpPr>
        <p:spPr>
          <a:xfrm>
            <a:off x="1752600" y="1371600"/>
            <a:ext cx="4572000" cy="4343400"/>
          </a:xfrm>
          <a:prstGeom prst="donut">
            <a:avLst>
              <a:gd name="adj" fmla="val 2303"/>
            </a:avLst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/>
          <p:cNvSpPr/>
          <p:nvPr/>
        </p:nvSpPr>
        <p:spPr>
          <a:xfrm>
            <a:off x="1371600" y="1066800"/>
            <a:ext cx="5334000" cy="4953000"/>
          </a:xfrm>
          <a:prstGeom prst="donut">
            <a:avLst>
              <a:gd name="adj" fmla="val 2303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Donut 16"/>
          <p:cNvSpPr/>
          <p:nvPr/>
        </p:nvSpPr>
        <p:spPr>
          <a:xfrm>
            <a:off x="914400" y="609600"/>
            <a:ext cx="6248400" cy="5943600"/>
          </a:xfrm>
          <a:prstGeom prst="donut">
            <a:avLst>
              <a:gd name="adj" fmla="val 2303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Donut 17"/>
          <p:cNvSpPr/>
          <p:nvPr/>
        </p:nvSpPr>
        <p:spPr>
          <a:xfrm>
            <a:off x="533400" y="152400"/>
            <a:ext cx="7086600" cy="6705600"/>
          </a:xfrm>
          <a:prstGeom prst="donut">
            <a:avLst>
              <a:gd name="adj" fmla="val 2303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11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14600" y="2286000"/>
            <a:ext cx="1219200" cy="1143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সূয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nut 4"/>
          <p:cNvSpPr/>
          <p:nvPr/>
        </p:nvSpPr>
        <p:spPr>
          <a:xfrm>
            <a:off x="914400" y="914400"/>
            <a:ext cx="4419600" cy="4038600"/>
          </a:xfrm>
          <a:prstGeom prst="donut">
            <a:avLst>
              <a:gd name="adj" fmla="val 120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991100" y="3560618"/>
            <a:ext cx="2667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410200" y="3810000"/>
            <a:ext cx="1371600" cy="55418"/>
          </a:xfrm>
          <a:prstGeom prst="straightConnector1">
            <a:avLst/>
          </a:prstGeom>
          <a:ln w="57150"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010400" y="3560618"/>
            <a:ext cx="1828800" cy="630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বুধ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657600" y="3186545"/>
            <a:ext cx="762000" cy="28401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 rot="17443644">
            <a:off x="4305299" y="3376874"/>
            <a:ext cx="6858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৫.</a:t>
            </a:r>
            <a:r>
              <a:rPr lang="en-US" sz="2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৮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5334000" y="2057400"/>
            <a:ext cx="1447800" cy="1413163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781800" y="1524000"/>
            <a:ext cx="16764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৮৮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দিন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54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C -0.04045 0.15579 -0.17205 0.2375 -0.29392 0.18102 C -0.4151 0.12477 -0.48073 -0.04861 -0.43993 -0.20417 C -0.3993 -0.36065 -0.26753 -0.44121 -0.14618 -0.38496 C -0.02448 -0.32847 0.0408 -0.15602 -8.33333E-7 1.85185E-6 Z " pathEditMode="relative" rAng="6551820" ptsTypes="fffff">
                                      <p:cBhvr>
                                        <p:cTn id="6" dur="6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97" y="-10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5" grpId="0" animBg="1"/>
      <p:bldP spid="2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24200" y="2743200"/>
            <a:ext cx="762000" cy="533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সূয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nut 2"/>
          <p:cNvSpPr/>
          <p:nvPr/>
        </p:nvSpPr>
        <p:spPr>
          <a:xfrm>
            <a:off x="2438400" y="2078182"/>
            <a:ext cx="2133600" cy="18288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 flipV="1">
            <a:off x="2438400" y="2656609"/>
            <a:ext cx="1143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nut 4"/>
          <p:cNvSpPr/>
          <p:nvPr/>
        </p:nvSpPr>
        <p:spPr>
          <a:xfrm>
            <a:off x="1981200" y="1676400"/>
            <a:ext cx="2971800" cy="26670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 flipV="1">
            <a:off x="4876800" y="2895600"/>
            <a:ext cx="1143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181600" y="3016827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6096000" y="2770909"/>
            <a:ext cx="2514600" cy="8487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শুক্র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3886200" y="2971800"/>
            <a:ext cx="762000" cy="76200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 rot="16563777">
            <a:off x="4119476" y="2931828"/>
            <a:ext cx="1209849" cy="15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১০. ৮</a:t>
            </a:r>
            <a:endParaRPr lang="en-US" sz="2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867400" y="990600"/>
            <a:ext cx="2743200" cy="762000"/>
          </a:xfrm>
          <a:prstGeom prst="rect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২২৫ </a:t>
            </a:r>
            <a:r>
              <a:rPr lang="en-US" sz="48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দিন</a:t>
            </a:r>
            <a:endParaRPr lang="en-US" sz="48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4991100" y="1852858"/>
            <a:ext cx="1447800" cy="980209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1283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10" grpId="0" animBg="1"/>
      <p:bldP spid="21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24200" y="2743200"/>
            <a:ext cx="762000" cy="533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সূয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nut 2"/>
          <p:cNvSpPr/>
          <p:nvPr/>
        </p:nvSpPr>
        <p:spPr>
          <a:xfrm>
            <a:off x="2438400" y="2078182"/>
            <a:ext cx="2133600" cy="18288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 flipV="1">
            <a:off x="2438400" y="2656609"/>
            <a:ext cx="1143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nut 4"/>
          <p:cNvSpPr/>
          <p:nvPr/>
        </p:nvSpPr>
        <p:spPr>
          <a:xfrm>
            <a:off x="1981200" y="1676400"/>
            <a:ext cx="2971800" cy="26670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 flipV="1">
            <a:off x="4876800" y="2895600"/>
            <a:ext cx="1143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nut 12"/>
          <p:cNvSpPr/>
          <p:nvPr/>
        </p:nvSpPr>
        <p:spPr>
          <a:xfrm>
            <a:off x="914400" y="685800"/>
            <a:ext cx="5105400" cy="48006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410200" y="3903518"/>
            <a:ext cx="457200" cy="47798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019800" y="4191000"/>
            <a:ext cx="914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162800" y="3906982"/>
            <a:ext cx="1600200" cy="66501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পৃথিবী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886200" y="3124200"/>
            <a:ext cx="990600" cy="6096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 rot="18572364">
            <a:off x="4519848" y="3692189"/>
            <a:ext cx="1257300" cy="4572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১৫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864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16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24200" y="2743200"/>
            <a:ext cx="762000" cy="533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সূয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Donut 12"/>
          <p:cNvSpPr/>
          <p:nvPr/>
        </p:nvSpPr>
        <p:spPr>
          <a:xfrm>
            <a:off x="914400" y="685800"/>
            <a:ext cx="5105400" cy="48006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410200" y="3903518"/>
            <a:ext cx="457200" cy="47798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6019800" y="3903518"/>
            <a:ext cx="2971800" cy="1125682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৩৬৫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৫ঘন্টা ৪৮মিনিট ৪৭সেকেন্ড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5800445" y="2362200"/>
            <a:ext cx="1362355" cy="1611317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324600" y="1600200"/>
            <a:ext cx="2514600" cy="6096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চাঁদ</a:t>
            </a:r>
            <a:endParaRPr lang="en-US" sz="48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5-Point Star 19"/>
          <p:cNvSpPr/>
          <p:nvPr/>
        </p:nvSpPr>
        <p:spPr>
          <a:xfrm>
            <a:off x="5467350" y="4066309"/>
            <a:ext cx="342900" cy="152400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9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093 C -0.06268 0.17384 -0.22223 0.24861 -0.35521 0.16435 C -0.48854 0.0787 -0.54532 -0.13288 -0.48316 -0.30741 C -0.42049 -0.48264 -0.26181 -0.55649 -0.12813 -0.47176 C 0.00503 -0.38727 0.06215 -0.17663 3.33333E-6 -0.00093 Z " pathEditMode="relative" rAng="6926708" ptsTypes="fffff">
                                      <p:cBhvr>
                                        <p:cTn id="6" dur="2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167" y="-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24200" y="2743200"/>
            <a:ext cx="762000" cy="533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সূয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onut 2"/>
          <p:cNvSpPr/>
          <p:nvPr/>
        </p:nvSpPr>
        <p:spPr>
          <a:xfrm>
            <a:off x="2438400" y="2078182"/>
            <a:ext cx="2133600" cy="1828800"/>
          </a:xfrm>
          <a:prstGeom prst="donut">
            <a:avLst>
              <a:gd name="adj" fmla="val 2399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 flipV="1">
            <a:off x="2438400" y="2656609"/>
            <a:ext cx="1143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nut 4"/>
          <p:cNvSpPr/>
          <p:nvPr/>
        </p:nvSpPr>
        <p:spPr>
          <a:xfrm>
            <a:off x="1981200" y="1676400"/>
            <a:ext cx="2971800" cy="2667000"/>
          </a:xfrm>
          <a:prstGeom prst="donut">
            <a:avLst>
              <a:gd name="adj" fmla="val 2399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 flipV="1">
            <a:off x="4876800" y="2895600"/>
            <a:ext cx="114300" cy="2286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nut 12"/>
          <p:cNvSpPr/>
          <p:nvPr/>
        </p:nvSpPr>
        <p:spPr>
          <a:xfrm>
            <a:off x="1524000" y="1143000"/>
            <a:ext cx="3810000" cy="3581400"/>
          </a:xfrm>
          <a:prstGeom prst="donut">
            <a:avLst>
              <a:gd name="adj" fmla="val 2399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76800" y="3784022"/>
            <a:ext cx="228600" cy="2389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nut 13"/>
          <p:cNvSpPr/>
          <p:nvPr/>
        </p:nvSpPr>
        <p:spPr>
          <a:xfrm>
            <a:off x="914400" y="609601"/>
            <a:ext cx="5181600" cy="46482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638800" y="3936422"/>
            <a:ext cx="228600" cy="2389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552700" y="609602"/>
            <a:ext cx="3848100" cy="213359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4876800" y="1905000"/>
            <a:ext cx="1905000" cy="1125683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133109" y="2770909"/>
            <a:ext cx="2182091" cy="113260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884718" y="4023013"/>
            <a:ext cx="1049482" cy="2684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409459" y="294411"/>
            <a:ext cx="1828800" cy="63038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বুধ</a:t>
            </a:r>
            <a:endParaRPr lang="en-US" sz="48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934200" y="1328211"/>
            <a:ext cx="1981200" cy="6963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শুক্র</a:t>
            </a:r>
            <a:endParaRPr lang="en-US" sz="54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363691" y="2467841"/>
            <a:ext cx="1600200" cy="66501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পৃথিবী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086600" y="3733800"/>
            <a:ext cx="1600200" cy="665018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মঙ্গল</a:t>
            </a:r>
            <a:endParaRPr lang="en-US" sz="4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77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124200" y="2743200"/>
            <a:ext cx="762000" cy="533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সূয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Donut 13"/>
          <p:cNvSpPr/>
          <p:nvPr/>
        </p:nvSpPr>
        <p:spPr>
          <a:xfrm>
            <a:off x="914400" y="609601"/>
            <a:ext cx="5181600" cy="4648200"/>
          </a:xfrm>
          <a:prstGeom prst="donut">
            <a:avLst>
              <a:gd name="adj" fmla="val 2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5638800" y="3936422"/>
            <a:ext cx="228600" cy="238991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86200" y="3071174"/>
            <a:ext cx="914400" cy="228600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 rot="18707317">
            <a:off x="4388316" y="3162835"/>
            <a:ext cx="1524000" cy="533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২২.৮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কোটি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6147955" y="3657600"/>
            <a:ext cx="990600" cy="0"/>
          </a:xfrm>
          <a:prstGeom prst="straightConnector1">
            <a:avLst/>
          </a:prstGeom>
          <a:ln w="381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7302301" y="3250087"/>
            <a:ext cx="1524000" cy="5334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৬৮৭ </a:t>
            </a:r>
            <a:r>
              <a:rPr lang="en-US" sz="28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দিন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96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73 -0.06436 C -0.01511 0.11689 -0.16563 0.22268 -0.31077 0.16805 C -0.45573 0.10995 -0.54028 -0.08565 -0.50035 -0.26899 C -0.46007 -0.45325 -0.31094 -0.55672 -0.16545 -0.49977 C -0.01997 -0.44399 0.06614 -0.25047 0.02673 -0.06436 Z " pathEditMode="relative" rAng="6373212" ptsTypes="fffff">
                                      <p:cBhvr>
                                        <p:cTn id="6" dur="1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372" y="-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2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43</Words>
  <Application>Microsoft Office PowerPoint</Application>
  <PresentationFormat>On-screen Show (4:3)</PresentationFormat>
  <Paragraphs>24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সৌরজগৎ আট টি গ্রহ নিয়ে গঠিত</dc:title>
  <dc:creator>Bapi</dc:creator>
  <cp:lastModifiedBy>Bapi</cp:lastModifiedBy>
  <cp:revision>18</cp:revision>
  <dcterms:created xsi:type="dcterms:W3CDTF">2006-08-16T00:00:00Z</dcterms:created>
  <dcterms:modified xsi:type="dcterms:W3CDTF">2014-02-02T18:06:14Z</dcterms:modified>
</cp:coreProperties>
</file>