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92" r:id="rId2"/>
    <p:sldId id="258" r:id="rId3"/>
    <p:sldId id="306" r:id="rId4"/>
    <p:sldId id="305" r:id="rId5"/>
    <p:sldId id="310" r:id="rId6"/>
    <p:sldId id="261" r:id="rId7"/>
    <p:sldId id="259" r:id="rId8"/>
    <p:sldId id="262" r:id="rId9"/>
    <p:sldId id="264" r:id="rId10"/>
    <p:sldId id="265" r:id="rId11"/>
    <p:sldId id="304" r:id="rId12"/>
    <p:sldId id="307" r:id="rId13"/>
    <p:sldId id="301" r:id="rId14"/>
    <p:sldId id="299" r:id="rId15"/>
    <p:sldId id="268" r:id="rId16"/>
    <p:sldId id="303" r:id="rId17"/>
    <p:sldId id="302" r:id="rId18"/>
    <p:sldId id="276" r:id="rId19"/>
    <p:sldId id="270" r:id="rId20"/>
    <p:sldId id="293" r:id="rId21"/>
    <p:sldId id="281" r:id="rId22"/>
    <p:sldId id="294" r:id="rId23"/>
    <p:sldId id="271" r:id="rId24"/>
    <p:sldId id="295" r:id="rId25"/>
    <p:sldId id="282" r:id="rId26"/>
    <p:sldId id="296" r:id="rId27"/>
    <p:sldId id="283" r:id="rId28"/>
    <p:sldId id="297" r:id="rId29"/>
    <p:sldId id="311" r:id="rId30"/>
    <p:sldId id="275" r:id="rId31"/>
    <p:sldId id="284" r:id="rId32"/>
    <p:sldId id="280" r:id="rId33"/>
    <p:sldId id="308" r:id="rId34"/>
    <p:sldId id="309" r:id="rId35"/>
    <p:sldId id="286" r:id="rId36"/>
    <p:sldId id="288" r:id="rId37"/>
    <p:sldId id="289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B2D"/>
    <a:srgbClr val="FF0066"/>
    <a:srgbClr val="9F9811"/>
    <a:srgbClr val="00CC00"/>
    <a:srgbClr val="10C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2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22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22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2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C0C8C-B4C5-4725-A051-D58DF93FF366}" type="doc">
      <dgm:prSet loTypeId="urn:microsoft.com/office/officeart/2005/8/layout/lProcess2" loCatId="list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01FEEA-6AEA-468D-B8C6-2ABE20F0FF27}">
      <dgm:prSet phldrT="[Text]"/>
      <dgm:spPr/>
      <dgm:t>
        <a:bodyPr/>
        <a:lstStyle/>
        <a:p>
          <a:r>
            <a:rPr lang="en-US" smtClean="0">
              <a:solidFill>
                <a:srgbClr val="7030A0"/>
              </a:solidFill>
            </a:rPr>
            <a:t>Nelson Mandela is </a:t>
          </a:r>
          <a:r>
            <a:rPr lang="en-US" dirty="0" smtClean="0">
              <a:solidFill>
                <a:srgbClr val="7030A0"/>
              </a:solidFill>
            </a:rPr>
            <a:t>considered as a </a:t>
          </a:r>
          <a:r>
            <a:rPr lang="en-US" dirty="0" smtClean="0"/>
            <a:t>-</a:t>
          </a:r>
          <a:endParaRPr lang="en-US" dirty="0"/>
        </a:p>
      </dgm:t>
    </dgm:pt>
    <dgm:pt modelId="{1E17C872-C4F5-44CE-B2D4-4E29AEF30E28}" type="parTrans" cxnId="{5C5DED3C-3A7C-466A-A980-1F4240F62D67}">
      <dgm:prSet/>
      <dgm:spPr/>
      <dgm:t>
        <a:bodyPr/>
        <a:lstStyle/>
        <a:p>
          <a:endParaRPr lang="en-US"/>
        </a:p>
      </dgm:t>
    </dgm:pt>
    <dgm:pt modelId="{EB33782A-6566-44C9-A8B8-9441D500A33E}" type="sibTrans" cxnId="{5C5DED3C-3A7C-466A-A980-1F4240F62D67}">
      <dgm:prSet/>
      <dgm:spPr/>
      <dgm:t>
        <a:bodyPr/>
        <a:lstStyle/>
        <a:p>
          <a:endParaRPr lang="en-US"/>
        </a:p>
      </dgm:t>
    </dgm:pt>
    <dgm:pt modelId="{12B40AAF-2FBD-476A-8D6B-FEF1B0C50A20}">
      <dgm:prSet phldrT="[Text]" phldr="1"/>
      <dgm:spPr/>
      <dgm:t>
        <a:bodyPr/>
        <a:lstStyle/>
        <a:p>
          <a:endParaRPr lang="en-US" dirty="0"/>
        </a:p>
      </dgm:t>
    </dgm:pt>
    <dgm:pt modelId="{ABD01EA6-F20F-4B43-A552-2715C80A53C8}" type="parTrans" cxnId="{83AD7490-3A67-4050-90C9-DA90F051CB08}">
      <dgm:prSet/>
      <dgm:spPr/>
      <dgm:t>
        <a:bodyPr/>
        <a:lstStyle/>
        <a:p>
          <a:endParaRPr lang="en-US"/>
        </a:p>
      </dgm:t>
    </dgm:pt>
    <dgm:pt modelId="{505DA2C3-B97C-498A-BBD5-95559907B204}" type="sibTrans" cxnId="{83AD7490-3A67-4050-90C9-DA90F051CB08}">
      <dgm:prSet/>
      <dgm:spPr/>
      <dgm:t>
        <a:bodyPr/>
        <a:lstStyle/>
        <a:p>
          <a:endParaRPr lang="en-US"/>
        </a:p>
      </dgm:t>
    </dgm:pt>
    <dgm:pt modelId="{6080BC7C-48DA-49C1-9343-49DD833D8E0F}">
      <dgm:prSet phldrT="[Text]"/>
      <dgm:spPr/>
      <dgm:t>
        <a:bodyPr/>
        <a:lstStyle/>
        <a:p>
          <a:r>
            <a:rPr lang="en-US" dirty="0" err="1" smtClean="0"/>
            <a:t>Symbole</a:t>
          </a:r>
          <a:r>
            <a:rPr lang="en-US" dirty="0" smtClean="0"/>
            <a:t> of destruction</a:t>
          </a:r>
          <a:endParaRPr lang="en-US" dirty="0"/>
        </a:p>
      </dgm:t>
    </dgm:pt>
    <dgm:pt modelId="{A9A9B9D0-B909-4C94-BF50-D15B5046510E}" type="parTrans" cxnId="{F0471FE4-55C6-4DF8-9C7C-7D04DDBC8E89}">
      <dgm:prSet/>
      <dgm:spPr/>
      <dgm:t>
        <a:bodyPr/>
        <a:lstStyle/>
        <a:p>
          <a:endParaRPr lang="en-US"/>
        </a:p>
      </dgm:t>
    </dgm:pt>
    <dgm:pt modelId="{CD9AAA51-1DEA-4F79-A263-BAE9BE522657}" type="sibTrans" cxnId="{F0471FE4-55C6-4DF8-9C7C-7D04DDBC8E89}">
      <dgm:prSet/>
      <dgm:spPr/>
      <dgm:t>
        <a:bodyPr/>
        <a:lstStyle/>
        <a:p>
          <a:endParaRPr lang="en-US"/>
        </a:p>
      </dgm:t>
    </dgm:pt>
    <dgm:pt modelId="{2C215578-1F2D-4B15-9510-53512232B1B3}">
      <dgm:prSet phldrT="[Text]"/>
      <dgm:spPr/>
      <dgm:t>
        <a:bodyPr/>
        <a:lstStyle/>
        <a:p>
          <a:r>
            <a:rPr lang="en-US" dirty="0" smtClean="0"/>
            <a:t>Emblem of peace and harmony</a:t>
          </a:r>
          <a:endParaRPr lang="en-US" dirty="0"/>
        </a:p>
      </dgm:t>
    </dgm:pt>
    <dgm:pt modelId="{CA89414C-D7D7-4B37-BB8A-327456B7DABF}" type="parTrans" cxnId="{FA6D14F9-1643-412C-874D-B99155FE667A}">
      <dgm:prSet/>
      <dgm:spPr/>
      <dgm:t>
        <a:bodyPr/>
        <a:lstStyle/>
        <a:p>
          <a:endParaRPr lang="en-US"/>
        </a:p>
      </dgm:t>
    </dgm:pt>
    <dgm:pt modelId="{C2157405-2BB7-4F31-B9D6-3DB753DAE8AD}" type="sibTrans" cxnId="{FA6D14F9-1643-412C-874D-B99155FE667A}">
      <dgm:prSet/>
      <dgm:spPr/>
      <dgm:t>
        <a:bodyPr/>
        <a:lstStyle/>
        <a:p>
          <a:endParaRPr lang="en-US"/>
        </a:p>
      </dgm:t>
    </dgm:pt>
    <dgm:pt modelId="{7EA33879-E224-4A16-8F71-EFFB7BA6BEBB}">
      <dgm:prSet phldrT="[Text]" phldr="1"/>
      <dgm:spPr/>
      <dgm:t>
        <a:bodyPr/>
        <a:lstStyle/>
        <a:p>
          <a:endParaRPr lang="en-US"/>
        </a:p>
      </dgm:t>
    </dgm:pt>
    <dgm:pt modelId="{D0B02080-76D9-4E5D-BAC9-51CAFCFD278F}" type="parTrans" cxnId="{A0029DE0-D179-4CFE-AA4A-D0D4984847A8}">
      <dgm:prSet/>
      <dgm:spPr/>
      <dgm:t>
        <a:bodyPr/>
        <a:lstStyle/>
        <a:p>
          <a:endParaRPr lang="en-US"/>
        </a:p>
      </dgm:t>
    </dgm:pt>
    <dgm:pt modelId="{0A21B52B-7241-46C5-9F6C-2F18D62B6B8B}" type="sibTrans" cxnId="{A0029DE0-D179-4CFE-AA4A-D0D4984847A8}">
      <dgm:prSet/>
      <dgm:spPr/>
      <dgm:t>
        <a:bodyPr/>
        <a:lstStyle/>
        <a:p>
          <a:endParaRPr lang="en-US"/>
        </a:p>
      </dgm:t>
    </dgm:pt>
    <dgm:pt modelId="{10CD2CC0-06B8-4382-A2ED-C2DFFBE64B5D}">
      <dgm:prSet phldrT="[Text]"/>
      <dgm:spPr/>
      <dgm:t>
        <a:bodyPr/>
        <a:lstStyle/>
        <a:p>
          <a:r>
            <a:rPr lang="en-US" dirty="0" smtClean="0"/>
            <a:t>Icon of love</a:t>
          </a:r>
          <a:endParaRPr lang="en-US" dirty="0"/>
        </a:p>
      </dgm:t>
    </dgm:pt>
    <dgm:pt modelId="{BA12983D-7402-4A14-9B59-29FDF9CA139B}" type="parTrans" cxnId="{B6D92AD7-6D9B-45E1-8930-243B6AED7685}">
      <dgm:prSet/>
      <dgm:spPr/>
      <dgm:t>
        <a:bodyPr/>
        <a:lstStyle/>
        <a:p>
          <a:endParaRPr lang="en-US"/>
        </a:p>
      </dgm:t>
    </dgm:pt>
    <dgm:pt modelId="{9E2F44B3-A154-484B-831F-A5163A57DA19}" type="sibTrans" cxnId="{B6D92AD7-6D9B-45E1-8930-243B6AED7685}">
      <dgm:prSet/>
      <dgm:spPr/>
      <dgm:t>
        <a:bodyPr/>
        <a:lstStyle/>
        <a:p>
          <a:endParaRPr lang="en-US"/>
        </a:p>
      </dgm:t>
    </dgm:pt>
    <dgm:pt modelId="{8CE489E1-496D-445A-A936-D7181F36F8AF}">
      <dgm:prSet phldrT="[Text]"/>
      <dgm:spPr/>
      <dgm:t>
        <a:bodyPr/>
        <a:lstStyle/>
        <a:p>
          <a:r>
            <a:rPr lang="en-US" dirty="0" smtClean="0"/>
            <a:t>Epitome  of democracy</a:t>
          </a:r>
          <a:endParaRPr lang="en-US" dirty="0"/>
        </a:p>
      </dgm:t>
    </dgm:pt>
    <dgm:pt modelId="{682375D7-9C36-4E3E-968C-3AA511BD0116}" type="parTrans" cxnId="{18B2B213-FC57-405B-A332-C81B1E0DDCFA}">
      <dgm:prSet/>
      <dgm:spPr/>
      <dgm:t>
        <a:bodyPr/>
        <a:lstStyle/>
        <a:p>
          <a:endParaRPr lang="en-US"/>
        </a:p>
      </dgm:t>
    </dgm:pt>
    <dgm:pt modelId="{1A11DE99-AF73-4606-83D3-5EA39C5F41E7}" type="sibTrans" cxnId="{18B2B213-FC57-405B-A332-C81B1E0DDCFA}">
      <dgm:prSet/>
      <dgm:spPr/>
      <dgm:t>
        <a:bodyPr/>
        <a:lstStyle/>
        <a:p>
          <a:endParaRPr lang="en-US"/>
        </a:p>
      </dgm:t>
    </dgm:pt>
    <dgm:pt modelId="{81674E08-C638-41D4-9452-E91E786D11B4}" type="pres">
      <dgm:prSet presAssocID="{CCAC0C8C-B4C5-4725-A051-D58DF93FF36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4DC22C-765D-4C5E-B889-8D47441AA375}" type="pres">
      <dgm:prSet presAssocID="{D401FEEA-6AEA-468D-B8C6-2ABE20F0FF27}" presName="compNode" presStyleCnt="0"/>
      <dgm:spPr/>
    </dgm:pt>
    <dgm:pt modelId="{00BDC088-680B-46C3-8A15-11FBC54A7DE9}" type="pres">
      <dgm:prSet presAssocID="{D401FEEA-6AEA-468D-B8C6-2ABE20F0FF27}" presName="aNode" presStyleLbl="bgShp" presStyleIdx="0" presStyleCnt="3"/>
      <dgm:spPr/>
      <dgm:t>
        <a:bodyPr/>
        <a:lstStyle/>
        <a:p>
          <a:endParaRPr lang="en-US"/>
        </a:p>
      </dgm:t>
    </dgm:pt>
    <dgm:pt modelId="{2C95E0AC-FFE6-4899-8260-159599128C7F}" type="pres">
      <dgm:prSet presAssocID="{D401FEEA-6AEA-468D-B8C6-2ABE20F0FF27}" presName="textNode" presStyleLbl="bgShp" presStyleIdx="0" presStyleCnt="3"/>
      <dgm:spPr/>
      <dgm:t>
        <a:bodyPr/>
        <a:lstStyle/>
        <a:p>
          <a:endParaRPr lang="en-US"/>
        </a:p>
      </dgm:t>
    </dgm:pt>
    <dgm:pt modelId="{9531906C-DFA0-4E40-971B-1018A761D616}" type="pres">
      <dgm:prSet presAssocID="{D401FEEA-6AEA-468D-B8C6-2ABE20F0FF27}" presName="compChildNode" presStyleCnt="0"/>
      <dgm:spPr/>
    </dgm:pt>
    <dgm:pt modelId="{008759A6-2ED3-4AB6-B5A7-5A947111C1F9}" type="pres">
      <dgm:prSet presAssocID="{D401FEEA-6AEA-468D-B8C6-2ABE20F0FF27}" presName="theInnerList" presStyleCnt="0"/>
      <dgm:spPr/>
    </dgm:pt>
    <dgm:pt modelId="{33DB025B-3587-4398-9044-F5C42DC88471}" type="pres">
      <dgm:prSet presAssocID="{D401FEEA-6AEA-468D-B8C6-2ABE20F0FF27}" presName="aSpace" presStyleCnt="0"/>
      <dgm:spPr/>
    </dgm:pt>
    <dgm:pt modelId="{91136BB0-3B3F-404A-9DC4-A91CC34FC412}" type="pres">
      <dgm:prSet presAssocID="{12B40AAF-2FBD-476A-8D6B-FEF1B0C50A20}" presName="compNode" presStyleCnt="0"/>
      <dgm:spPr/>
    </dgm:pt>
    <dgm:pt modelId="{DB9B4EB5-1192-40A8-9522-9AF36FDB13F7}" type="pres">
      <dgm:prSet presAssocID="{12B40AAF-2FBD-476A-8D6B-FEF1B0C50A20}" presName="aNode" presStyleLbl="bgShp" presStyleIdx="1" presStyleCnt="3"/>
      <dgm:spPr/>
      <dgm:t>
        <a:bodyPr/>
        <a:lstStyle/>
        <a:p>
          <a:endParaRPr lang="en-US"/>
        </a:p>
      </dgm:t>
    </dgm:pt>
    <dgm:pt modelId="{3751D504-141D-4CA0-9D5E-2A93BA5E40A8}" type="pres">
      <dgm:prSet presAssocID="{12B40AAF-2FBD-476A-8D6B-FEF1B0C50A20}" presName="textNode" presStyleLbl="bgShp" presStyleIdx="1" presStyleCnt="3"/>
      <dgm:spPr/>
      <dgm:t>
        <a:bodyPr/>
        <a:lstStyle/>
        <a:p>
          <a:endParaRPr lang="en-US"/>
        </a:p>
      </dgm:t>
    </dgm:pt>
    <dgm:pt modelId="{731F5C85-383C-4CF7-998B-B1C86C576487}" type="pres">
      <dgm:prSet presAssocID="{12B40AAF-2FBD-476A-8D6B-FEF1B0C50A20}" presName="compChildNode" presStyleCnt="0"/>
      <dgm:spPr/>
    </dgm:pt>
    <dgm:pt modelId="{65BCD6C9-DD92-4778-B785-7800FB7E196C}" type="pres">
      <dgm:prSet presAssocID="{12B40AAF-2FBD-476A-8D6B-FEF1B0C50A20}" presName="theInnerList" presStyleCnt="0"/>
      <dgm:spPr/>
    </dgm:pt>
    <dgm:pt modelId="{B3909BD0-21AE-4186-A21E-9074D3EC9025}" type="pres">
      <dgm:prSet presAssocID="{6080BC7C-48DA-49C1-9343-49DD833D8E0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96384-1E45-49F3-8A78-F2930CFC00AF}" type="pres">
      <dgm:prSet presAssocID="{6080BC7C-48DA-49C1-9343-49DD833D8E0F}" presName="aSpace2" presStyleCnt="0"/>
      <dgm:spPr/>
    </dgm:pt>
    <dgm:pt modelId="{456103A9-B5DE-49C1-8BEA-D74AC6C2282F}" type="pres">
      <dgm:prSet presAssocID="{2C215578-1F2D-4B15-9510-53512232B1B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479EF-9881-438F-BCD0-DA834697D869}" type="pres">
      <dgm:prSet presAssocID="{12B40AAF-2FBD-476A-8D6B-FEF1B0C50A20}" presName="aSpace" presStyleCnt="0"/>
      <dgm:spPr/>
    </dgm:pt>
    <dgm:pt modelId="{D4777555-D1D0-4F39-9880-D0A5B48252E4}" type="pres">
      <dgm:prSet presAssocID="{7EA33879-E224-4A16-8F71-EFFB7BA6BEBB}" presName="compNode" presStyleCnt="0"/>
      <dgm:spPr/>
    </dgm:pt>
    <dgm:pt modelId="{FA166F88-9E6D-4655-96DD-D40A10F24891}" type="pres">
      <dgm:prSet presAssocID="{7EA33879-E224-4A16-8F71-EFFB7BA6BEBB}" presName="aNode" presStyleLbl="bgShp" presStyleIdx="2" presStyleCnt="3"/>
      <dgm:spPr/>
      <dgm:t>
        <a:bodyPr/>
        <a:lstStyle/>
        <a:p>
          <a:endParaRPr lang="en-US"/>
        </a:p>
      </dgm:t>
    </dgm:pt>
    <dgm:pt modelId="{D4C05A69-0080-4619-AB77-B4063FC0946A}" type="pres">
      <dgm:prSet presAssocID="{7EA33879-E224-4A16-8F71-EFFB7BA6BEBB}" presName="textNode" presStyleLbl="bgShp" presStyleIdx="2" presStyleCnt="3"/>
      <dgm:spPr/>
      <dgm:t>
        <a:bodyPr/>
        <a:lstStyle/>
        <a:p>
          <a:endParaRPr lang="en-US"/>
        </a:p>
      </dgm:t>
    </dgm:pt>
    <dgm:pt modelId="{1DDF6407-B87B-4899-B647-BEF00C5950DC}" type="pres">
      <dgm:prSet presAssocID="{7EA33879-E224-4A16-8F71-EFFB7BA6BEBB}" presName="compChildNode" presStyleCnt="0"/>
      <dgm:spPr/>
    </dgm:pt>
    <dgm:pt modelId="{AC70D6E9-F6EF-47A3-8FD5-18108B5DC59E}" type="pres">
      <dgm:prSet presAssocID="{7EA33879-E224-4A16-8F71-EFFB7BA6BEBB}" presName="theInnerList" presStyleCnt="0"/>
      <dgm:spPr/>
    </dgm:pt>
    <dgm:pt modelId="{285C9DD9-5444-4A23-8EC8-9FF8EC092925}" type="pres">
      <dgm:prSet presAssocID="{10CD2CC0-06B8-4382-A2ED-C2DFFBE64B5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0E0D0-9ADF-4484-A307-EE020D009A3D}" type="pres">
      <dgm:prSet presAssocID="{10CD2CC0-06B8-4382-A2ED-C2DFFBE64B5D}" presName="aSpace2" presStyleCnt="0"/>
      <dgm:spPr/>
    </dgm:pt>
    <dgm:pt modelId="{2A14691E-6EE7-482C-A0EC-9EB63CDEE847}" type="pres">
      <dgm:prSet presAssocID="{8CE489E1-496D-445A-A936-D7181F36F8A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5C21C-E0C9-431B-A2B2-7472E05B182A}" type="presOf" srcId="{2C215578-1F2D-4B15-9510-53512232B1B3}" destId="{456103A9-B5DE-49C1-8BEA-D74AC6C2282F}" srcOrd="0" destOrd="0" presId="urn:microsoft.com/office/officeart/2005/8/layout/lProcess2"/>
    <dgm:cxn modelId="{0D7A9F18-3555-4E4A-83F2-A92D5D8629B0}" type="presOf" srcId="{6080BC7C-48DA-49C1-9343-49DD833D8E0F}" destId="{B3909BD0-21AE-4186-A21E-9074D3EC9025}" srcOrd="0" destOrd="0" presId="urn:microsoft.com/office/officeart/2005/8/layout/lProcess2"/>
    <dgm:cxn modelId="{18B2B213-FC57-405B-A332-C81B1E0DDCFA}" srcId="{7EA33879-E224-4A16-8F71-EFFB7BA6BEBB}" destId="{8CE489E1-496D-445A-A936-D7181F36F8AF}" srcOrd="1" destOrd="0" parTransId="{682375D7-9C36-4E3E-968C-3AA511BD0116}" sibTransId="{1A11DE99-AF73-4606-83D3-5EA39C5F41E7}"/>
    <dgm:cxn modelId="{A0029DE0-D179-4CFE-AA4A-D0D4984847A8}" srcId="{CCAC0C8C-B4C5-4725-A051-D58DF93FF366}" destId="{7EA33879-E224-4A16-8F71-EFFB7BA6BEBB}" srcOrd="2" destOrd="0" parTransId="{D0B02080-76D9-4E5D-BAC9-51CAFCFD278F}" sibTransId="{0A21B52B-7241-46C5-9F6C-2F18D62B6B8B}"/>
    <dgm:cxn modelId="{B6D92AD7-6D9B-45E1-8930-243B6AED7685}" srcId="{7EA33879-E224-4A16-8F71-EFFB7BA6BEBB}" destId="{10CD2CC0-06B8-4382-A2ED-C2DFFBE64B5D}" srcOrd="0" destOrd="0" parTransId="{BA12983D-7402-4A14-9B59-29FDF9CA139B}" sibTransId="{9E2F44B3-A154-484B-831F-A5163A57DA19}"/>
    <dgm:cxn modelId="{FA6D14F9-1643-412C-874D-B99155FE667A}" srcId="{12B40AAF-2FBD-476A-8D6B-FEF1B0C50A20}" destId="{2C215578-1F2D-4B15-9510-53512232B1B3}" srcOrd="1" destOrd="0" parTransId="{CA89414C-D7D7-4B37-BB8A-327456B7DABF}" sibTransId="{C2157405-2BB7-4F31-B9D6-3DB753DAE8AD}"/>
    <dgm:cxn modelId="{6B7859E7-AAFA-49F4-BF1B-01E8B306E875}" type="presOf" srcId="{CCAC0C8C-B4C5-4725-A051-D58DF93FF366}" destId="{81674E08-C638-41D4-9452-E91E786D11B4}" srcOrd="0" destOrd="0" presId="urn:microsoft.com/office/officeart/2005/8/layout/lProcess2"/>
    <dgm:cxn modelId="{E8B2ABAF-F509-4C4E-B66F-5563990F8BDB}" type="presOf" srcId="{D401FEEA-6AEA-468D-B8C6-2ABE20F0FF27}" destId="{2C95E0AC-FFE6-4899-8260-159599128C7F}" srcOrd="1" destOrd="0" presId="urn:microsoft.com/office/officeart/2005/8/layout/lProcess2"/>
    <dgm:cxn modelId="{9073936A-9BE9-4F8A-8D7A-9C367201CF29}" type="presOf" srcId="{12B40AAF-2FBD-476A-8D6B-FEF1B0C50A20}" destId="{3751D504-141D-4CA0-9D5E-2A93BA5E40A8}" srcOrd="1" destOrd="0" presId="urn:microsoft.com/office/officeart/2005/8/layout/lProcess2"/>
    <dgm:cxn modelId="{83AD7490-3A67-4050-90C9-DA90F051CB08}" srcId="{CCAC0C8C-B4C5-4725-A051-D58DF93FF366}" destId="{12B40AAF-2FBD-476A-8D6B-FEF1B0C50A20}" srcOrd="1" destOrd="0" parTransId="{ABD01EA6-F20F-4B43-A552-2715C80A53C8}" sibTransId="{505DA2C3-B97C-498A-BBD5-95559907B204}"/>
    <dgm:cxn modelId="{390AE255-DB77-4577-BC39-5455052B6006}" type="presOf" srcId="{7EA33879-E224-4A16-8F71-EFFB7BA6BEBB}" destId="{FA166F88-9E6D-4655-96DD-D40A10F24891}" srcOrd="0" destOrd="0" presId="urn:microsoft.com/office/officeart/2005/8/layout/lProcess2"/>
    <dgm:cxn modelId="{F0471FE4-55C6-4DF8-9C7C-7D04DDBC8E89}" srcId="{12B40AAF-2FBD-476A-8D6B-FEF1B0C50A20}" destId="{6080BC7C-48DA-49C1-9343-49DD833D8E0F}" srcOrd="0" destOrd="0" parTransId="{A9A9B9D0-B909-4C94-BF50-D15B5046510E}" sibTransId="{CD9AAA51-1DEA-4F79-A263-BAE9BE522657}"/>
    <dgm:cxn modelId="{5004334A-FD48-4548-9E03-59722400D486}" type="presOf" srcId="{8CE489E1-496D-445A-A936-D7181F36F8AF}" destId="{2A14691E-6EE7-482C-A0EC-9EB63CDEE847}" srcOrd="0" destOrd="0" presId="urn:microsoft.com/office/officeart/2005/8/layout/lProcess2"/>
    <dgm:cxn modelId="{56DF14B0-A7FD-46D5-9E34-36ED2C91D8B8}" type="presOf" srcId="{10CD2CC0-06B8-4382-A2ED-C2DFFBE64B5D}" destId="{285C9DD9-5444-4A23-8EC8-9FF8EC092925}" srcOrd="0" destOrd="0" presId="urn:microsoft.com/office/officeart/2005/8/layout/lProcess2"/>
    <dgm:cxn modelId="{5C5DED3C-3A7C-466A-A980-1F4240F62D67}" srcId="{CCAC0C8C-B4C5-4725-A051-D58DF93FF366}" destId="{D401FEEA-6AEA-468D-B8C6-2ABE20F0FF27}" srcOrd="0" destOrd="0" parTransId="{1E17C872-C4F5-44CE-B2D4-4E29AEF30E28}" sibTransId="{EB33782A-6566-44C9-A8B8-9441D500A33E}"/>
    <dgm:cxn modelId="{38BAF695-3670-4968-93DD-D09AB90DC6D1}" type="presOf" srcId="{7EA33879-E224-4A16-8F71-EFFB7BA6BEBB}" destId="{D4C05A69-0080-4619-AB77-B4063FC0946A}" srcOrd="1" destOrd="0" presId="urn:microsoft.com/office/officeart/2005/8/layout/lProcess2"/>
    <dgm:cxn modelId="{B163024C-D530-4BB9-99E0-C3D594BC7501}" type="presOf" srcId="{D401FEEA-6AEA-468D-B8C6-2ABE20F0FF27}" destId="{00BDC088-680B-46C3-8A15-11FBC54A7DE9}" srcOrd="0" destOrd="0" presId="urn:microsoft.com/office/officeart/2005/8/layout/lProcess2"/>
    <dgm:cxn modelId="{78DEB936-A027-4EB7-9DBA-57ADCEA05D60}" type="presOf" srcId="{12B40AAF-2FBD-476A-8D6B-FEF1B0C50A20}" destId="{DB9B4EB5-1192-40A8-9522-9AF36FDB13F7}" srcOrd="0" destOrd="0" presId="urn:microsoft.com/office/officeart/2005/8/layout/lProcess2"/>
    <dgm:cxn modelId="{CED903A0-1964-4112-91F5-290E7B897019}" type="presParOf" srcId="{81674E08-C638-41D4-9452-E91E786D11B4}" destId="{874DC22C-765D-4C5E-B889-8D47441AA375}" srcOrd="0" destOrd="0" presId="urn:microsoft.com/office/officeart/2005/8/layout/lProcess2"/>
    <dgm:cxn modelId="{AF668B91-F116-42AA-B645-CF6F28CF9BD6}" type="presParOf" srcId="{874DC22C-765D-4C5E-B889-8D47441AA375}" destId="{00BDC088-680B-46C3-8A15-11FBC54A7DE9}" srcOrd="0" destOrd="0" presId="urn:microsoft.com/office/officeart/2005/8/layout/lProcess2"/>
    <dgm:cxn modelId="{477DC95D-929B-43E0-8D5D-03BD45DC63BB}" type="presParOf" srcId="{874DC22C-765D-4C5E-B889-8D47441AA375}" destId="{2C95E0AC-FFE6-4899-8260-159599128C7F}" srcOrd="1" destOrd="0" presId="urn:microsoft.com/office/officeart/2005/8/layout/lProcess2"/>
    <dgm:cxn modelId="{9E1EF6A1-2EEB-425F-85E9-724CD1AB8F3E}" type="presParOf" srcId="{874DC22C-765D-4C5E-B889-8D47441AA375}" destId="{9531906C-DFA0-4E40-971B-1018A761D616}" srcOrd="2" destOrd="0" presId="urn:microsoft.com/office/officeart/2005/8/layout/lProcess2"/>
    <dgm:cxn modelId="{782BBC92-BCFA-4F3F-90F7-1D2145F0D40C}" type="presParOf" srcId="{9531906C-DFA0-4E40-971B-1018A761D616}" destId="{008759A6-2ED3-4AB6-B5A7-5A947111C1F9}" srcOrd="0" destOrd="0" presId="urn:microsoft.com/office/officeart/2005/8/layout/lProcess2"/>
    <dgm:cxn modelId="{6ADC3235-2BD7-4099-B7B7-F37CFF087D2D}" type="presParOf" srcId="{81674E08-C638-41D4-9452-E91E786D11B4}" destId="{33DB025B-3587-4398-9044-F5C42DC88471}" srcOrd="1" destOrd="0" presId="urn:microsoft.com/office/officeart/2005/8/layout/lProcess2"/>
    <dgm:cxn modelId="{C592160F-3439-4D14-8779-12DC00ABB785}" type="presParOf" srcId="{81674E08-C638-41D4-9452-E91E786D11B4}" destId="{91136BB0-3B3F-404A-9DC4-A91CC34FC412}" srcOrd="2" destOrd="0" presId="urn:microsoft.com/office/officeart/2005/8/layout/lProcess2"/>
    <dgm:cxn modelId="{8A3E2E37-9D7C-447A-89C6-BA32B4ABEE9F}" type="presParOf" srcId="{91136BB0-3B3F-404A-9DC4-A91CC34FC412}" destId="{DB9B4EB5-1192-40A8-9522-9AF36FDB13F7}" srcOrd="0" destOrd="0" presId="urn:microsoft.com/office/officeart/2005/8/layout/lProcess2"/>
    <dgm:cxn modelId="{F4748650-CE10-4CB9-8AE9-C57177A6EFFD}" type="presParOf" srcId="{91136BB0-3B3F-404A-9DC4-A91CC34FC412}" destId="{3751D504-141D-4CA0-9D5E-2A93BA5E40A8}" srcOrd="1" destOrd="0" presId="urn:microsoft.com/office/officeart/2005/8/layout/lProcess2"/>
    <dgm:cxn modelId="{5F83A613-8640-4894-BB9E-982D848AEAB9}" type="presParOf" srcId="{91136BB0-3B3F-404A-9DC4-A91CC34FC412}" destId="{731F5C85-383C-4CF7-998B-B1C86C576487}" srcOrd="2" destOrd="0" presId="urn:microsoft.com/office/officeart/2005/8/layout/lProcess2"/>
    <dgm:cxn modelId="{D03936DF-6609-48A8-B832-3FBC03BD7839}" type="presParOf" srcId="{731F5C85-383C-4CF7-998B-B1C86C576487}" destId="{65BCD6C9-DD92-4778-B785-7800FB7E196C}" srcOrd="0" destOrd="0" presId="urn:microsoft.com/office/officeart/2005/8/layout/lProcess2"/>
    <dgm:cxn modelId="{4DDC2F65-3B8E-47DB-8594-DD7A66DF0B0F}" type="presParOf" srcId="{65BCD6C9-DD92-4778-B785-7800FB7E196C}" destId="{B3909BD0-21AE-4186-A21E-9074D3EC9025}" srcOrd="0" destOrd="0" presId="urn:microsoft.com/office/officeart/2005/8/layout/lProcess2"/>
    <dgm:cxn modelId="{747CF407-60FB-4E25-91FB-8EE896B529EB}" type="presParOf" srcId="{65BCD6C9-DD92-4778-B785-7800FB7E196C}" destId="{5BD96384-1E45-49F3-8A78-F2930CFC00AF}" srcOrd="1" destOrd="0" presId="urn:microsoft.com/office/officeart/2005/8/layout/lProcess2"/>
    <dgm:cxn modelId="{9A4E9E48-A406-4F8D-AEC0-D9BCD7849280}" type="presParOf" srcId="{65BCD6C9-DD92-4778-B785-7800FB7E196C}" destId="{456103A9-B5DE-49C1-8BEA-D74AC6C2282F}" srcOrd="2" destOrd="0" presId="urn:microsoft.com/office/officeart/2005/8/layout/lProcess2"/>
    <dgm:cxn modelId="{3DEF9DA3-8F97-4972-AD9B-28AC03599BC5}" type="presParOf" srcId="{81674E08-C638-41D4-9452-E91E786D11B4}" destId="{5AA479EF-9881-438F-BCD0-DA834697D869}" srcOrd="3" destOrd="0" presId="urn:microsoft.com/office/officeart/2005/8/layout/lProcess2"/>
    <dgm:cxn modelId="{7AB51628-55F0-4E5E-8CC9-65A9BD063E31}" type="presParOf" srcId="{81674E08-C638-41D4-9452-E91E786D11B4}" destId="{D4777555-D1D0-4F39-9880-D0A5B48252E4}" srcOrd="4" destOrd="0" presId="urn:microsoft.com/office/officeart/2005/8/layout/lProcess2"/>
    <dgm:cxn modelId="{92A72C37-3B44-4F79-A298-0FEA2E715ABB}" type="presParOf" srcId="{D4777555-D1D0-4F39-9880-D0A5B48252E4}" destId="{FA166F88-9E6D-4655-96DD-D40A10F24891}" srcOrd="0" destOrd="0" presId="urn:microsoft.com/office/officeart/2005/8/layout/lProcess2"/>
    <dgm:cxn modelId="{B8E1CA13-E42F-4037-89C4-C583412F9CA9}" type="presParOf" srcId="{D4777555-D1D0-4F39-9880-D0A5B48252E4}" destId="{D4C05A69-0080-4619-AB77-B4063FC0946A}" srcOrd="1" destOrd="0" presId="urn:microsoft.com/office/officeart/2005/8/layout/lProcess2"/>
    <dgm:cxn modelId="{0B4CC690-A79A-41EF-84EC-8C9783F56BDC}" type="presParOf" srcId="{D4777555-D1D0-4F39-9880-D0A5B48252E4}" destId="{1DDF6407-B87B-4899-B647-BEF00C5950DC}" srcOrd="2" destOrd="0" presId="urn:microsoft.com/office/officeart/2005/8/layout/lProcess2"/>
    <dgm:cxn modelId="{89026E9F-F30F-4A67-AD3D-9E1B871794EA}" type="presParOf" srcId="{1DDF6407-B87B-4899-B647-BEF00C5950DC}" destId="{AC70D6E9-F6EF-47A3-8FD5-18108B5DC59E}" srcOrd="0" destOrd="0" presId="urn:microsoft.com/office/officeart/2005/8/layout/lProcess2"/>
    <dgm:cxn modelId="{D6F30AB8-0E8D-4FC4-A577-678D005342F3}" type="presParOf" srcId="{AC70D6E9-F6EF-47A3-8FD5-18108B5DC59E}" destId="{285C9DD9-5444-4A23-8EC8-9FF8EC092925}" srcOrd="0" destOrd="0" presId="urn:microsoft.com/office/officeart/2005/8/layout/lProcess2"/>
    <dgm:cxn modelId="{65DF5B50-FF5F-4B19-B9E0-71B765CB28F1}" type="presParOf" srcId="{AC70D6E9-F6EF-47A3-8FD5-18108B5DC59E}" destId="{1F10E0D0-9ADF-4484-A307-EE020D009A3D}" srcOrd="1" destOrd="0" presId="urn:microsoft.com/office/officeart/2005/8/layout/lProcess2"/>
    <dgm:cxn modelId="{7005AE72-CFC5-437B-823B-422E9D590993}" type="presParOf" srcId="{AC70D6E9-F6EF-47A3-8FD5-18108B5DC59E}" destId="{2A14691E-6EE7-482C-A0EC-9EB63CDEE84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554A21-6F39-4A5F-89BA-65E9CD8F960C}" type="doc">
      <dgm:prSet loTypeId="urn:microsoft.com/office/officeart/2005/8/layout/lProcess2" loCatId="relationship" qsTypeId="urn:microsoft.com/office/officeart/2005/8/quickstyle/3d5" qsCatId="3D" csTypeId="urn:microsoft.com/office/officeart/2005/8/colors/colorful1#8" csCatId="colorful" phldr="1"/>
      <dgm:spPr>
        <a:scene3d>
          <a:camera prst="isometricOffAxis2Left" zoom="95000"/>
          <a:lightRig rig="flat" dir="t"/>
        </a:scene3d>
      </dgm:spPr>
      <dgm:t>
        <a:bodyPr/>
        <a:lstStyle/>
        <a:p>
          <a:endParaRPr lang="en-US"/>
        </a:p>
      </dgm:t>
    </dgm:pt>
    <dgm:pt modelId="{C4BF0E28-7273-4C17-AC50-725C4186175C}">
      <dgm:prSet phldrT="[Text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sp3d/>
      </dgm:spPr>
      <dgm:t>
        <a:bodyPr/>
        <a:lstStyle/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r>
            <a:rPr lang="en-US" sz="4000" dirty="0" smtClean="0">
              <a:solidFill>
                <a:srgbClr val="7030A0"/>
              </a:solidFill>
            </a:rPr>
            <a:t>Mandela fought  for the ------ throughout his life.</a:t>
          </a:r>
          <a:endParaRPr lang="en-US" sz="4000" dirty="0">
            <a:solidFill>
              <a:srgbClr val="7030A0"/>
            </a:solidFill>
          </a:endParaRPr>
        </a:p>
      </dgm:t>
    </dgm:pt>
    <dgm:pt modelId="{B0220765-A137-41D5-9285-777142F778E1}" type="parTrans" cxnId="{1033A268-1AF3-44F3-9974-CF789DF60403}">
      <dgm:prSet/>
      <dgm:spPr/>
      <dgm:t>
        <a:bodyPr/>
        <a:lstStyle/>
        <a:p>
          <a:endParaRPr lang="en-US"/>
        </a:p>
      </dgm:t>
    </dgm:pt>
    <dgm:pt modelId="{674FBC02-F513-4601-A50E-2266A54C7D86}" type="sibTrans" cxnId="{1033A268-1AF3-44F3-9974-CF789DF60403}">
      <dgm:prSet/>
      <dgm:spPr/>
      <dgm:t>
        <a:bodyPr/>
        <a:lstStyle/>
        <a:p>
          <a:endParaRPr lang="en-US"/>
        </a:p>
      </dgm:t>
    </dgm:pt>
    <dgm:pt modelId="{5AE4D611-4AC7-470E-91D4-AB8FF728195E}">
      <dgm:prSet phldrT="[Text]" phldr="1"/>
      <dgm:spPr/>
      <dgm:t>
        <a:bodyPr/>
        <a:lstStyle/>
        <a:p>
          <a:endParaRPr lang="en-US" dirty="0"/>
        </a:p>
      </dgm:t>
    </dgm:pt>
    <dgm:pt modelId="{79B89561-248A-490B-AE9E-6A395DC24969}" type="parTrans" cxnId="{6CE9D085-550C-46A6-91DB-BC083259510D}">
      <dgm:prSet/>
      <dgm:spPr/>
      <dgm:t>
        <a:bodyPr/>
        <a:lstStyle/>
        <a:p>
          <a:endParaRPr lang="en-US"/>
        </a:p>
      </dgm:t>
    </dgm:pt>
    <dgm:pt modelId="{601ABCBE-E454-4DBE-B295-722871DB5E39}" type="sibTrans" cxnId="{6CE9D085-550C-46A6-91DB-BC083259510D}">
      <dgm:prSet/>
      <dgm:spPr/>
      <dgm:t>
        <a:bodyPr/>
        <a:lstStyle/>
        <a:p>
          <a:endParaRPr lang="en-US"/>
        </a:p>
      </dgm:t>
    </dgm:pt>
    <dgm:pt modelId="{1B48FE96-2965-4AEC-AE1A-1E773479AE70}">
      <dgm:prSet phldrT="[Text]"/>
      <dgm:spPr/>
      <dgm:t>
        <a:bodyPr/>
        <a:lstStyle/>
        <a:p>
          <a:endParaRPr lang="en-US" dirty="0"/>
        </a:p>
      </dgm:t>
    </dgm:pt>
    <dgm:pt modelId="{AAB6B5D4-E939-4C71-9881-105D05675EC9}" type="parTrans" cxnId="{968F663B-1E8F-4C0E-850F-8CD4AE3ACFB1}">
      <dgm:prSet/>
      <dgm:spPr/>
      <dgm:t>
        <a:bodyPr/>
        <a:lstStyle/>
        <a:p>
          <a:endParaRPr lang="en-US"/>
        </a:p>
      </dgm:t>
    </dgm:pt>
    <dgm:pt modelId="{D3874CAD-A417-4D7B-BF4F-DEDC111AACA6}" type="sibTrans" cxnId="{968F663B-1E8F-4C0E-850F-8CD4AE3ACFB1}">
      <dgm:prSet/>
      <dgm:spPr/>
      <dgm:t>
        <a:bodyPr/>
        <a:lstStyle/>
        <a:p>
          <a:endParaRPr lang="en-US"/>
        </a:p>
      </dgm:t>
    </dgm:pt>
    <dgm:pt modelId="{EA93D344-7581-408F-94B9-44E777F103F2}">
      <dgm:prSet phldrT="[Text]"/>
      <dgm:spPr/>
      <dgm:t>
        <a:bodyPr/>
        <a:lstStyle/>
        <a:p>
          <a:endParaRPr lang="en-US" dirty="0"/>
        </a:p>
      </dgm:t>
    </dgm:pt>
    <dgm:pt modelId="{955CF57E-6E7A-4E7D-9A53-A0A8C70B6712}" type="parTrans" cxnId="{2C89246C-128D-43C7-9D4C-7A5BF8FBC26E}">
      <dgm:prSet/>
      <dgm:spPr/>
      <dgm:t>
        <a:bodyPr/>
        <a:lstStyle/>
        <a:p>
          <a:endParaRPr lang="en-US"/>
        </a:p>
      </dgm:t>
    </dgm:pt>
    <dgm:pt modelId="{F4848147-16CC-45C7-A198-25C97D4531B4}" type="sibTrans" cxnId="{2C89246C-128D-43C7-9D4C-7A5BF8FBC26E}">
      <dgm:prSet/>
      <dgm:spPr/>
      <dgm:t>
        <a:bodyPr/>
        <a:lstStyle/>
        <a:p>
          <a:endParaRPr lang="en-US"/>
        </a:p>
      </dgm:t>
    </dgm:pt>
    <dgm:pt modelId="{F4E40E2F-2872-481B-AE3D-AF673EF3A6B7}">
      <dgm:prSet phldrT="[Text]" phldr="1"/>
      <dgm:spPr/>
      <dgm:t>
        <a:bodyPr/>
        <a:lstStyle/>
        <a:p>
          <a:endParaRPr lang="en-US" dirty="0"/>
        </a:p>
      </dgm:t>
    </dgm:pt>
    <dgm:pt modelId="{D79553E7-E67F-4B90-B87B-342A99D78F6C}" type="parTrans" cxnId="{161A0739-EE68-4EDE-AC35-C823DAD3C40F}">
      <dgm:prSet/>
      <dgm:spPr/>
      <dgm:t>
        <a:bodyPr/>
        <a:lstStyle/>
        <a:p>
          <a:endParaRPr lang="en-US"/>
        </a:p>
      </dgm:t>
    </dgm:pt>
    <dgm:pt modelId="{C916C2D5-22C2-48AF-98D4-EEB9E1C7FB47}" type="sibTrans" cxnId="{161A0739-EE68-4EDE-AC35-C823DAD3C40F}">
      <dgm:prSet/>
      <dgm:spPr/>
      <dgm:t>
        <a:bodyPr/>
        <a:lstStyle/>
        <a:p>
          <a:endParaRPr lang="en-US"/>
        </a:p>
      </dgm:t>
    </dgm:pt>
    <dgm:pt modelId="{E3DE8FE7-1F9D-42AD-8206-1A0D7067C089}">
      <dgm:prSet phldrT="[Text]"/>
      <dgm:spPr/>
      <dgm:t>
        <a:bodyPr/>
        <a:lstStyle/>
        <a:p>
          <a:r>
            <a:rPr lang="en-US" dirty="0" smtClean="0"/>
            <a:t>African</a:t>
          </a:r>
          <a:endParaRPr lang="en-US" dirty="0"/>
        </a:p>
      </dgm:t>
    </dgm:pt>
    <dgm:pt modelId="{AEA1947D-D0F5-4F90-8E3A-BF0FE059F4B6}" type="parTrans" cxnId="{89108F83-50EB-481E-818A-60854992A383}">
      <dgm:prSet/>
      <dgm:spPr/>
      <dgm:t>
        <a:bodyPr/>
        <a:lstStyle/>
        <a:p>
          <a:endParaRPr lang="en-US"/>
        </a:p>
      </dgm:t>
    </dgm:pt>
    <dgm:pt modelId="{D29DC161-E698-4809-A5EF-C6BF9C67C06F}" type="sibTrans" cxnId="{89108F83-50EB-481E-818A-60854992A383}">
      <dgm:prSet/>
      <dgm:spPr/>
      <dgm:t>
        <a:bodyPr/>
        <a:lstStyle/>
        <a:p>
          <a:endParaRPr lang="en-US"/>
        </a:p>
      </dgm:t>
    </dgm:pt>
    <dgm:pt modelId="{3D4BF89A-6D49-4F8D-944F-60727164286F}">
      <dgm:prSet phldrT="[Text]"/>
      <dgm:spPr/>
      <dgm:t>
        <a:bodyPr/>
        <a:lstStyle/>
        <a:p>
          <a:endParaRPr lang="en-US" dirty="0"/>
        </a:p>
      </dgm:t>
    </dgm:pt>
    <dgm:pt modelId="{52695BE3-F3FF-45ED-B81D-4E36614B6ED3}" type="parTrans" cxnId="{22219E92-59A8-4228-9FEC-CE687C3CB093}">
      <dgm:prSet/>
      <dgm:spPr/>
      <dgm:t>
        <a:bodyPr/>
        <a:lstStyle/>
        <a:p>
          <a:endParaRPr lang="en-US"/>
        </a:p>
      </dgm:t>
    </dgm:pt>
    <dgm:pt modelId="{6B97A1BE-95B0-4F0F-A631-B0861D6961A5}" type="sibTrans" cxnId="{22219E92-59A8-4228-9FEC-CE687C3CB093}">
      <dgm:prSet/>
      <dgm:spPr/>
      <dgm:t>
        <a:bodyPr/>
        <a:lstStyle/>
        <a:p>
          <a:endParaRPr lang="en-US"/>
        </a:p>
      </dgm:t>
    </dgm:pt>
    <dgm:pt modelId="{DEF91310-28D0-4F11-B766-E471E0443ACC}" type="pres">
      <dgm:prSet presAssocID="{20554A21-6F39-4A5F-89BA-65E9CD8F96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CF697-F595-4387-B18B-2C80A02BD04B}" type="pres">
      <dgm:prSet presAssocID="{C4BF0E28-7273-4C17-AC50-725C4186175C}" presName="compNode" presStyleCnt="0"/>
      <dgm:spPr/>
    </dgm:pt>
    <dgm:pt modelId="{504B1AB6-80A1-460D-8CA6-009C9CB849D6}" type="pres">
      <dgm:prSet presAssocID="{C4BF0E28-7273-4C17-AC50-725C4186175C}" presName="aNode" presStyleLbl="bgShp" presStyleIdx="0" presStyleCnt="3" custLinFactNeighborX="-38"/>
      <dgm:spPr/>
      <dgm:t>
        <a:bodyPr/>
        <a:lstStyle/>
        <a:p>
          <a:endParaRPr lang="en-US"/>
        </a:p>
      </dgm:t>
    </dgm:pt>
    <dgm:pt modelId="{0FEA0011-5373-427B-AB00-E99EA0D16803}" type="pres">
      <dgm:prSet presAssocID="{C4BF0E28-7273-4C17-AC50-725C4186175C}" presName="textNode" presStyleLbl="bgShp" presStyleIdx="0" presStyleCnt="3"/>
      <dgm:spPr/>
      <dgm:t>
        <a:bodyPr/>
        <a:lstStyle/>
        <a:p>
          <a:endParaRPr lang="en-US"/>
        </a:p>
      </dgm:t>
    </dgm:pt>
    <dgm:pt modelId="{BAA44936-5651-42C1-88C7-104D6CE88E45}" type="pres">
      <dgm:prSet presAssocID="{C4BF0E28-7273-4C17-AC50-725C4186175C}" presName="compChildNode" presStyleCnt="0"/>
      <dgm:spPr/>
    </dgm:pt>
    <dgm:pt modelId="{6252B985-27AD-40E5-8CFF-477A7EC34B75}" type="pres">
      <dgm:prSet presAssocID="{C4BF0E28-7273-4C17-AC50-725C4186175C}" presName="theInnerList" presStyleCnt="0"/>
      <dgm:spPr/>
    </dgm:pt>
    <dgm:pt modelId="{69316772-DD98-4A39-A9D5-CAB403CA7FFF}" type="pres">
      <dgm:prSet presAssocID="{C4BF0E28-7273-4C17-AC50-725C4186175C}" presName="aSpace" presStyleCnt="0"/>
      <dgm:spPr/>
    </dgm:pt>
    <dgm:pt modelId="{705E7DBD-8396-47A8-8C4C-2F904BD4BF5B}" type="pres">
      <dgm:prSet presAssocID="{5AE4D611-4AC7-470E-91D4-AB8FF728195E}" presName="compNode" presStyleCnt="0"/>
      <dgm:spPr/>
    </dgm:pt>
    <dgm:pt modelId="{053D7296-68DA-446F-A13F-3E8C9FD518AA}" type="pres">
      <dgm:prSet presAssocID="{5AE4D611-4AC7-470E-91D4-AB8FF728195E}" presName="aNode" presStyleLbl="bgShp" presStyleIdx="1" presStyleCnt="3"/>
      <dgm:spPr/>
      <dgm:t>
        <a:bodyPr/>
        <a:lstStyle/>
        <a:p>
          <a:endParaRPr lang="en-US"/>
        </a:p>
      </dgm:t>
    </dgm:pt>
    <dgm:pt modelId="{29CCA9A2-E240-4468-8897-1146735886AF}" type="pres">
      <dgm:prSet presAssocID="{5AE4D611-4AC7-470E-91D4-AB8FF728195E}" presName="textNode" presStyleLbl="bgShp" presStyleIdx="1" presStyleCnt="3"/>
      <dgm:spPr/>
      <dgm:t>
        <a:bodyPr/>
        <a:lstStyle/>
        <a:p>
          <a:endParaRPr lang="en-US"/>
        </a:p>
      </dgm:t>
    </dgm:pt>
    <dgm:pt modelId="{45E9702E-0CA8-44C1-92C3-84EE8DB5E63C}" type="pres">
      <dgm:prSet presAssocID="{5AE4D611-4AC7-470E-91D4-AB8FF728195E}" presName="compChildNode" presStyleCnt="0"/>
      <dgm:spPr/>
    </dgm:pt>
    <dgm:pt modelId="{C55E98CA-2E2A-4A6B-AE27-217E6ED372B7}" type="pres">
      <dgm:prSet presAssocID="{5AE4D611-4AC7-470E-91D4-AB8FF728195E}" presName="theInnerList" presStyleCnt="0"/>
      <dgm:spPr/>
    </dgm:pt>
    <dgm:pt modelId="{BFDE6975-958B-4196-B112-3879ECF8C032}" type="pres">
      <dgm:prSet presAssocID="{1B48FE96-2965-4AEC-AE1A-1E773479AE7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E4C88-9A67-4B2F-901A-B02D34FB2B80}" type="pres">
      <dgm:prSet presAssocID="{1B48FE96-2965-4AEC-AE1A-1E773479AE70}" presName="aSpace2" presStyleCnt="0"/>
      <dgm:spPr/>
    </dgm:pt>
    <dgm:pt modelId="{DB9BF651-0A64-493E-994D-A13B2A9CCFB0}" type="pres">
      <dgm:prSet presAssocID="{EA93D344-7581-408F-94B9-44E777F103F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9D9D7-8446-49EC-A917-52FC65FE1C6D}" type="pres">
      <dgm:prSet presAssocID="{5AE4D611-4AC7-470E-91D4-AB8FF728195E}" presName="aSpace" presStyleCnt="0"/>
      <dgm:spPr/>
    </dgm:pt>
    <dgm:pt modelId="{E88116F4-AE3B-4810-9A4F-B752FCDA9829}" type="pres">
      <dgm:prSet presAssocID="{F4E40E2F-2872-481B-AE3D-AF673EF3A6B7}" presName="compNode" presStyleCnt="0"/>
      <dgm:spPr/>
    </dgm:pt>
    <dgm:pt modelId="{E06A6087-4419-4D29-B02C-E7910BE2062A}" type="pres">
      <dgm:prSet presAssocID="{F4E40E2F-2872-481B-AE3D-AF673EF3A6B7}" presName="aNode" presStyleLbl="bgShp" presStyleIdx="2" presStyleCnt="3"/>
      <dgm:spPr/>
      <dgm:t>
        <a:bodyPr/>
        <a:lstStyle/>
        <a:p>
          <a:endParaRPr lang="en-US"/>
        </a:p>
      </dgm:t>
    </dgm:pt>
    <dgm:pt modelId="{BC87BF68-2DE4-4EF1-8C62-2204C1D08E0E}" type="pres">
      <dgm:prSet presAssocID="{F4E40E2F-2872-481B-AE3D-AF673EF3A6B7}" presName="textNode" presStyleLbl="bgShp" presStyleIdx="2" presStyleCnt="3"/>
      <dgm:spPr/>
      <dgm:t>
        <a:bodyPr/>
        <a:lstStyle/>
        <a:p>
          <a:endParaRPr lang="en-US"/>
        </a:p>
      </dgm:t>
    </dgm:pt>
    <dgm:pt modelId="{6E07138E-F32D-4EF3-8CD4-E599837B62FE}" type="pres">
      <dgm:prSet presAssocID="{F4E40E2F-2872-481B-AE3D-AF673EF3A6B7}" presName="compChildNode" presStyleCnt="0"/>
      <dgm:spPr/>
    </dgm:pt>
    <dgm:pt modelId="{ADD43B44-7A6A-4833-97CE-76B97FF84655}" type="pres">
      <dgm:prSet presAssocID="{F4E40E2F-2872-481B-AE3D-AF673EF3A6B7}" presName="theInnerList" presStyleCnt="0"/>
      <dgm:spPr/>
    </dgm:pt>
    <dgm:pt modelId="{FAE36C64-F045-401F-87C3-61F8CBADE191}" type="pres">
      <dgm:prSet presAssocID="{E3DE8FE7-1F9D-42AD-8206-1A0D7067C08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43976-D34E-4BBD-A83B-ADE235A3042F}" type="pres">
      <dgm:prSet presAssocID="{E3DE8FE7-1F9D-42AD-8206-1A0D7067C089}" presName="aSpace2" presStyleCnt="0"/>
      <dgm:spPr/>
    </dgm:pt>
    <dgm:pt modelId="{AEA20267-0D4B-4625-ABF4-7B18316C4080}" type="pres">
      <dgm:prSet presAssocID="{3D4BF89A-6D49-4F8D-944F-60727164286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108F83-50EB-481E-818A-60854992A383}" srcId="{F4E40E2F-2872-481B-AE3D-AF673EF3A6B7}" destId="{E3DE8FE7-1F9D-42AD-8206-1A0D7067C089}" srcOrd="0" destOrd="0" parTransId="{AEA1947D-D0F5-4F90-8E3A-BF0FE059F4B6}" sibTransId="{D29DC161-E698-4809-A5EF-C6BF9C67C06F}"/>
    <dgm:cxn modelId="{2C89246C-128D-43C7-9D4C-7A5BF8FBC26E}" srcId="{5AE4D611-4AC7-470E-91D4-AB8FF728195E}" destId="{EA93D344-7581-408F-94B9-44E777F103F2}" srcOrd="1" destOrd="0" parTransId="{955CF57E-6E7A-4E7D-9A53-A0A8C70B6712}" sibTransId="{F4848147-16CC-45C7-A198-25C97D4531B4}"/>
    <dgm:cxn modelId="{161A0739-EE68-4EDE-AC35-C823DAD3C40F}" srcId="{20554A21-6F39-4A5F-89BA-65E9CD8F960C}" destId="{F4E40E2F-2872-481B-AE3D-AF673EF3A6B7}" srcOrd="2" destOrd="0" parTransId="{D79553E7-E67F-4B90-B87B-342A99D78F6C}" sibTransId="{C916C2D5-22C2-48AF-98D4-EEB9E1C7FB47}"/>
    <dgm:cxn modelId="{F30C2B93-A7B2-4DCA-A0CF-B105D75E64FB}" type="presOf" srcId="{C4BF0E28-7273-4C17-AC50-725C4186175C}" destId="{504B1AB6-80A1-460D-8CA6-009C9CB849D6}" srcOrd="0" destOrd="0" presId="urn:microsoft.com/office/officeart/2005/8/layout/lProcess2"/>
    <dgm:cxn modelId="{968F663B-1E8F-4C0E-850F-8CD4AE3ACFB1}" srcId="{5AE4D611-4AC7-470E-91D4-AB8FF728195E}" destId="{1B48FE96-2965-4AEC-AE1A-1E773479AE70}" srcOrd="0" destOrd="0" parTransId="{AAB6B5D4-E939-4C71-9881-105D05675EC9}" sibTransId="{D3874CAD-A417-4D7B-BF4F-DEDC111AACA6}"/>
    <dgm:cxn modelId="{4329A582-EBFB-4ED8-8041-28C9E75AA8EF}" type="presOf" srcId="{F4E40E2F-2872-481B-AE3D-AF673EF3A6B7}" destId="{E06A6087-4419-4D29-B02C-E7910BE2062A}" srcOrd="0" destOrd="0" presId="urn:microsoft.com/office/officeart/2005/8/layout/lProcess2"/>
    <dgm:cxn modelId="{28FC6F30-CAA0-4450-A028-4330F13C825E}" type="presOf" srcId="{F4E40E2F-2872-481B-AE3D-AF673EF3A6B7}" destId="{BC87BF68-2DE4-4EF1-8C62-2204C1D08E0E}" srcOrd="1" destOrd="0" presId="urn:microsoft.com/office/officeart/2005/8/layout/lProcess2"/>
    <dgm:cxn modelId="{24326719-6B84-4960-B431-D6E26C4C4C76}" type="presOf" srcId="{E3DE8FE7-1F9D-42AD-8206-1A0D7067C089}" destId="{FAE36C64-F045-401F-87C3-61F8CBADE191}" srcOrd="0" destOrd="0" presId="urn:microsoft.com/office/officeart/2005/8/layout/lProcess2"/>
    <dgm:cxn modelId="{E6F6A479-BE3E-42DC-B08E-18709B71486C}" type="presOf" srcId="{3D4BF89A-6D49-4F8D-944F-60727164286F}" destId="{AEA20267-0D4B-4625-ABF4-7B18316C4080}" srcOrd="0" destOrd="0" presId="urn:microsoft.com/office/officeart/2005/8/layout/lProcess2"/>
    <dgm:cxn modelId="{44D98435-1737-4839-9614-1D65A7FF73AF}" type="presOf" srcId="{5AE4D611-4AC7-470E-91D4-AB8FF728195E}" destId="{053D7296-68DA-446F-A13F-3E8C9FD518AA}" srcOrd="0" destOrd="0" presId="urn:microsoft.com/office/officeart/2005/8/layout/lProcess2"/>
    <dgm:cxn modelId="{2D52238E-8EC4-4F8F-AB74-6DDB8894CE84}" type="presOf" srcId="{5AE4D611-4AC7-470E-91D4-AB8FF728195E}" destId="{29CCA9A2-E240-4468-8897-1146735886AF}" srcOrd="1" destOrd="0" presId="urn:microsoft.com/office/officeart/2005/8/layout/lProcess2"/>
    <dgm:cxn modelId="{2178329D-ADC1-4630-8CF4-EB0DF14E21AA}" type="presOf" srcId="{C4BF0E28-7273-4C17-AC50-725C4186175C}" destId="{0FEA0011-5373-427B-AB00-E99EA0D16803}" srcOrd="1" destOrd="0" presId="urn:microsoft.com/office/officeart/2005/8/layout/lProcess2"/>
    <dgm:cxn modelId="{BB2D5FAA-91EE-473B-AD55-6879B5E4CE00}" type="presOf" srcId="{20554A21-6F39-4A5F-89BA-65E9CD8F960C}" destId="{DEF91310-28D0-4F11-B766-E471E0443ACC}" srcOrd="0" destOrd="0" presId="urn:microsoft.com/office/officeart/2005/8/layout/lProcess2"/>
    <dgm:cxn modelId="{CB473BDB-F86A-42E3-80AD-92F61B72E585}" type="presOf" srcId="{EA93D344-7581-408F-94B9-44E777F103F2}" destId="{DB9BF651-0A64-493E-994D-A13B2A9CCFB0}" srcOrd="0" destOrd="0" presId="urn:microsoft.com/office/officeart/2005/8/layout/lProcess2"/>
    <dgm:cxn modelId="{1033A268-1AF3-44F3-9974-CF789DF60403}" srcId="{20554A21-6F39-4A5F-89BA-65E9CD8F960C}" destId="{C4BF0E28-7273-4C17-AC50-725C4186175C}" srcOrd="0" destOrd="0" parTransId="{B0220765-A137-41D5-9285-777142F778E1}" sibTransId="{674FBC02-F513-4601-A50E-2266A54C7D86}"/>
    <dgm:cxn modelId="{A8144B18-FCEB-4CE2-9044-2E35C0E4E342}" type="presOf" srcId="{1B48FE96-2965-4AEC-AE1A-1E773479AE70}" destId="{BFDE6975-958B-4196-B112-3879ECF8C032}" srcOrd="0" destOrd="0" presId="urn:microsoft.com/office/officeart/2005/8/layout/lProcess2"/>
    <dgm:cxn modelId="{6CE9D085-550C-46A6-91DB-BC083259510D}" srcId="{20554A21-6F39-4A5F-89BA-65E9CD8F960C}" destId="{5AE4D611-4AC7-470E-91D4-AB8FF728195E}" srcOrd="1" destOrd="0" parTransId="{79B89561-248A-490B-AE9E-6A395DC24969}" sibTransId="{601ABCBE-E454-4DBE-B295-722871DB5E39}"/>
    <dgm:cxn modelId="{22219E92-59A8-4228-9FEC-CE687C3CB093}" srcId="{F4E40E2F-2872-481B-AE3D-AF673EF3A6B7}" destId="{3D4BF89A-6D49-4F8D-944F-60727164286F}" srcOrd="1" destOrd="0" parTransId="{52695BE3-F3FF-45ED-B81D-4E36614B6ED3}" sibTransId="{6B97A1BE-95B0-4F0F-A631-B0861D6961A5}"/>
    <dgm:cxn modelId="{B267DC0F-48D0-4573-A86C-755335EFEB4F}" type="presParOf" srcId="{DEF91310-28D0-4F11-B766-E471E0443ACC}" destId="{AC2CF697-F595-4387-B18B-2C80A02BD04B}" srcOrd="0" destOrd="0" presId="urn:microsoft.com/office/officeart/2005/8/layout/lProcess2"/>
    <dgm:cxn modelId="{D76F2A6C-BD9C-4859-971E-AC08F2CB585C}" type="presParOf" srcId="{AC2CF697-F595-4387-B18B-2C80A02BD04B}" destId="{504B1AB6-80A1-460D-8CA6-009C9CB849D6}" srcOrd="0" destOrd="0" presId="urn:microsoft.com/office/officeart/2005/8/layout/lProcess2"/>
    <dgm:cxn modelId="{3C0991DF-4239-4CBC-9043-DC7134487882}" type="presParOf" srcId="{AC2CF697-F595-4387-B18B-2C80A02BD04B}" destId="{0FEA0011-5373-427B-AB00-E99EA0D16803}" srcOrd="1" destOrd="0" presId="urn:microsoft.com/office/officeart/2005/8/layout/lProcess2"/>
    <dgm:cxn modelId="{22411074-F773-4E62-B014-8AC9351F2B94}" type="presParOf" srcId="{AC2CF697-F595-4387-B18B-2C80A02BD04B}" destId="{BAA44936-5651-42C1-88C7-104D6CE88E45}" srcOrd="2" destOrd="0" presId="urn:microsoft.com/office/officeart/2005/8/layout/lProcess2"/>
    <dgm:cxn modelId="{B3549B25-36B5-4E4E-8F0E-C4C05F3C285F}" type="presParOf" srcId="{BAA44936-5651-42C1-88C7-104D6CE88E45}" destId="{6252B985-27AD-40E5-8CFF-477A7EC34B75}" srcOrd="0" destOrd="0" presId="urn:microsoft.com/office/officeart/2005/8/layout/lProcess2"/>
    <dgm:cxn modelId="{6C0B67CE-6FFA-4959-863A-A6061EC8FF75}" type="presParOf" srcId="{DEF91310-28D0-4F11-B766-E471E0443ACC}" destId="{69316772-DD98-4A39-A9D5-CAB403CA7FFF}" srcOrd="1" destOrd="0" presId="urn:microsoft.com/office/officeart/2005/8/layout/lProcess2"/>
    <dgm:cxn modelId="{E8742B73-5D05-413D-BF0D-3D1F5DFFDDB7}" type="presParOf" srcId="{DEF91310-28D0-4F11-B766-E471E0443ACC}" destId="{705E7DBD-8396-47A8-8C4C-2F904BD4BF5B}" srcOrd="2" destOrd="0" presId="urn:microsoft.com/office/officeart/2005/8/layout/lProcess2"/>
    <dgm:cxn modelId="{3970F9D4-F0AC-4385-AC5D-E8EC63DB4A09}" type="presParOf" srcId="{705E7DBD-8396-47A8-8C4C-2F904BD4BF5B}" destId="{053D7296-68DA-446F-A13F-3E8C9FD518AA}" srcOrd="0" destOrd="0" presId="urn:microsoft.com/office/officeart/2005/8/layout/lProcess2"/>
    <dgm:cxn modelId="{07AF6DF4-91E6-4186-89C5-40CEF42BA701}" type="presParOf" srcId="{705E7DBD-8396-47A8-8C4C-2F904BD4BF5B}" destId="{29CCA9A2-E240-4468-8897-1146735886AF}" srcOrd="1" destOrd="0" presId="urn:microsoft.com/office/officeart/2005/8/layout/lProcess2"/>
    <dgm:cxn modelId="{67E58A03-AC86-43B0-A715-58219A5E48B2}" type="presParOf" srcId="{705E7DBD-8396-47A8-8C4C-2F904BD4BF5B}" destId="{45E9702E-0CA8-44C1-92C3-84EE8DB5E63C}" srcOrd="2" destOrd="0" presId="urn:microsoft.com/office/officeart/2005/8/layout/lProcess2"/>
    <dgm:cxn modelId="{C912E382-E8DE-4458-AD9E-260814FB2CEE}" type="presParOf" srcId="{45E9702E-0CA8-44C1-92C3-84EE8DB5E63C}" destId="{C55E98CA-2E2A-4A6B-AE27-217E6ED372B7}" srcOrd="0" destOrd="0" presId="urn:microsoft.com/office/officeart/2005/8/layout/lProcess2"/>
    <dgm:cxn modelId="{3B83F879-7C2E-4E1D-8505-97AC6D5DC597}" type="presParOf" srcId="{C55E98CA-2E2A-4A6B-AE27-217E6ED372B7}" destId="{BFDE6975-958B-4196-B112-3879ECF8C032}" srcOrd="0" destOrd="0" presId="urn:microsoft.com/office/officeart/2005/8/layout/lProcess2"/>
    <dgm:cxn modelId="{31EDB892-228C-433A-A23A-C690C32D3709}" type="presParOf" srcId="{C55E98CA-2E2A-4A6B-AE27-217E6ED372B7}" destId="{426E4C88-9A67-4B2F-901A-B02D34FB2B80}" srcOrd="1" destOrd="0" presId="urn:microsoft.com/office/officeart/2005/8/layout/lProcess2"/>
    <dgm:cxn modelId="{2D8F7724-0F2C-42D8-B7C1-828A8C1E2482}" type="presParOf" srcId="{C55E98CA-2E2A-4A6B-AE27-217E6ED372B7}" destId="{DB9BF651-0A64-493E-994D-A13B2A9CCFB0}" srcOrd="2" destOrd="0" presId="urn:microsoft.com/office/officeart/2005/8/layout/lProcess2"/>
    <dgm:cxn modelId="{5EED2A51-A277-4DEE-8E94-78A7C3AE23B9}" type="presParOf" srcId="{DEF91310-28D0-4F11-B766-E471E0443ACC}" destId="{2F79D9D7-8446-49EC-A917-52FC65FE1C6D}" srcOrd="3" destOrd="0" presId="urn:microsoft.com/office/officeart/2005/8/layout/lProcess2"/>
    <dgm:cxn modelId="{FF5E5D57-1FD7-4EAB-9A12-0F357E233DA6}" type="presParOf" srcId="{DEF91310-28D0-4F11-B766-E471E0443ACC}" destId="{E88116F4-AE3B-4810-9A4F-B752FCDA9829}" srcOrd="4" destOrd="0" presId="urn:microsoft.com/office/officeart/2005/8/layout/lProcess2"/>
    <dgm:cxn modelId="{84701A27-C055-47DD-A8BF-B83710923BCB}" type="presParOf" srcId="{E88116F4-AE3B-4810-9A4F-B752FCDA9829}" destId="{E06A6087-4419-4D29-B02C-E7910BE2062A}" srcOrd="0" destOrd="0" presId="urn:microsoft.com/office/officeart/2005/8/layout/lProcess2"/>
    <dgm:cxn modelId="{E82B2113-C4E0-4B7B-8A08-AAC2A70A0AB0}" type="presParOf" srcId="{E88116F4-AE3B-4810-9A4F-B752FCDA9829}" destId="{BC87BF68-2DE4-4EF1-8C62-2204C1D08E0E}" srcOrd="1" destOrd="0" presId="urn:microsoft.com/office/officeart/2005/8/layout/lProcess2"/>
    <dgm:cxn modelId="{28C0A96B-FF7A-4191-8FD1-2C1717528142}" type="presParOf" srcId="{E88116F4-AE3B-4810-9A4F-B752FCDA9829}" destId="{6E07138E-F32D-4EF3-8CD4-E599837B62FE}" srcOrd="2" destOrd="0" presId="urn:microsoft.com/office/officeart/2005/8/layout/lProcess2"/>
    <dgm:cxn modelId="{AEE4AF98-E5DB-4194-9725-3450472180DF}" type="presParOf" srcId="{6E07138E-F32D-4EF3-8CD4-E599837B62FE}" destId="{ADD43B44-7A6A-4833-97CE-76B97FF84655}" srcOrd="0" destOrd="0" presId="urn:microsoft.com/office/officeart/2005/8/layout/lProcess2"/>
    <dgm:cxn modelId="{43700C0B-48C4-4805-8208-A521E70FCF5B}" type="presParOf" srcId="{ADD43B44-7A6A-4833-97CE-76B97FF84655}" destId="{FAE36C64-F045-401F-87C3-61F8CBADE191}" srcOrd="0" destOrd="0" presId="urn:microsoft.com/office/officeart/2005/8/layout/lProcess2"/>
    <dgm:cxn modelId="{8A3F4E85-4A97-4D5B-BA76-D410C202339A}" type="presParOf" srcId="{ADD43B44-7A6A-4833-97CE-76B97FF84655}" destId="{B4743976-D34E-4BBD-A83B-ADE235A3042F}" srcOrd="1" destOrd="0" presId="urn:microsoft.com/office/officeart/2005/8/layout/lProcess2"/>
    <dgm:cxn modelId="{6F440393-D9F5-4B59-AC95-51C2DAA05B2B}" type="presParOf" srcId="{ADD43B44-7A6A-4833-97CE-76B97FF84655}" destId="{AEA20267-0D4B-4625-ABF4-7B18316C4080}" srcOrd="2" destOrd="0" presId="urn:microsoft.com/office/officeart/2005/8/layout/lProcess2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49E509-5848-4382-9A09-6D10EEF38C1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9AD4D-602A-416E-9C2E-B1FDBCF30DB4}">
      <dgm:prSet phldrT="[Text]" custT="1"/>
      <dgm:spPr/>
      <dgm:t>
        <a:bodyPr/>
        <a:lstStyle/>
        <a:p>
          <a:r>
            <a:rPr lang="en-US" sz="3200" dirty="0" smtClean="0">
              <a:solidFill>
                <a:srgbClr val="C00000"/>
              </a:solidFill>
            </a:rPr>
            <a:t>Main Name   :  </a:t>
          </a:r>
          <a:r>
            <a:rPr lang="en-US" sz="3200" dirty="0" err="1" smtClean="0"/>
            <a:t>Rolihlahla</a:t>
          </a:r>
          <a:r>
            <a:rPr lang="en-US" sz="3200" dirty="0" smtClean="0"/>
            <a:t> Mandela</a:t>
          </a:r>
          <a:endParaRPr lang="en-US" sz="3200" dirty="0"/>
        </a:p>
      </dgm:t>
    </dgm:pt>
    <dgm:pt modelId="{6F07950C-E9A5-4E5C-BD2A-D1C7715285C5}" type="parTrans" cxnId="{A251B284-5185-4E90-B14B-C1B6BE88B2A4}">
      <dgm:prSet/>
      <dgm:spPr/>
      <dgm:t>
        <a:bodyPr/>
        <a:lstStyle/>
        <a:p>
          <a:endParaRPr lang="en-US"/>
        </a:p>
      </dgm:t>
    </dgm:pt>
    <dgm:pt modelId="{76D5A220-E08F-4F53-98CF-0D69FD835D22}" type="sibTrans" cxnId="{A251B284-5185-4E90-B14B-C1B6BE88B2A4}">
      <dgm:prSet/>
      <dgm:spPr/>
      <dgm:t>
        <a:bodyPr/>
        <a:lstStyle/>
        <a:p>
          <a:endParaRPr lang="en-US"/>
        </a:p>
      </dgm:t>
    </dgm:pt>
    <dgm:pt modelId="{F4BEFCA3-CDDC-498A-99C9-7AF19ACBBEAC}">
      <dgm:prSet phldrT="[Text]" custT="1"/>
      <dgm:spPr/>
      <dgm:t>
        <a:bodyPr/>
        <a:lstStyle/>
        <a:p>
          <a:r>
            <a:rPr lang="en-US" sz="2800" dirty="0" smtClean="0"/>
            <a:t>Occupation : Activist, Politician, </a:t>
          </a:r>
          <a:r>
            <a:rPr lang="en-US" sz="2800" dirty="0" err="1" smtClean="0"/>
            <a:t>Philanthropist,Lawyer</a:t>
          </a:r>
          <a:r>
            <a:rPr lang="en-US" sz="2800" dirty="0" smtClean="0"/>
            <a:t> </a:t>
          </a:r>
          <a:endParaRPr lang="en-US" sz="2800" dirty="0"/>
        </a:p>
      </dgm:t>
    </dgm:pt>
    <dgm:pt modelId="{64A97137-D2DC-4AA8-99E2-1302168D1BB2}" type="parTrans" cxnId="{341439AA-AF6C-4328-AC6A-855F8503EB7B}">
      <dgm:prSet/>
      <dgm:spPr/>
      <dgm:t>
        <a:bodyPr/>
        <a:lstStyle/>
        <a:p>
          <a:endParaRPr lang="en-US"/>
        </a:p>
      </dgm:t>
    </dgm:pt>
    <dgm:pt modelId="{38B88FA6-D851-44DC-911C-99C99E0A5604}" type="sibTrans" cxnId="{341439AA-AF6C-4328-AC6A-855F8503EB7B}">
      <dgm:prSet/>
      <dgm:spPr/>
      <dgm:t>
        <a:bodyPr/>
        <a:lstStyle/>
        <a:p>
          <a:endParaRPr lang="en-US"/>
        </a:p>
      </dgm:t>
    </dgm:pt>
    <dgm:pt modelId="{B99A085D-4798-4AE2-BEE7-0D318FA885C3}">
      <dgm:prSet phldrT="[Text]" custT="1"/>
      <dgm:spPr/>
      <dgm:t>
        <a:bodyPr/>
        <a:lstStyle/>
        <a:p>
          <a:r>
            <a:rPr lang="en-US" sz="3600" dirty="0" err="1" smtClean="0"/>
            <a:t>Pollitical</a:t>
          </a:r>
          <a:r>
            <a:rPr lang="en-US" sz="3600" dirty="0" smtClean="0"/>
            <a:t> Party: African National Congress</a:t>
          </a:r>
          <a:endParaRPr lang="en-US" sz="3600" dirty="0"/>
        </a:p>
      </dgm:t>
    </dgm:pt>
    <dgm:pt modelId="{4C89F67D-797D-4189-B116-3F005D5B1CDD}" type="parTrans" cxnId="{92882BE1-0CE4-482E-9073-6EAB96177F23}">
      <dgm:prSet/>
      <dgm:spPr/>
      <dgm:t>
        <a:bodyPr/>
        <a:lstStyle/>
        <a:p>
          <a:endParaRPr lang="en-US"/>
        </a:p>
      </dgm:t>
    </dgm:pt>
    <dgm:pt modelId="{E57A7C16-7550-427C-83CC-8E6913E82047}" type="sibTrans" cxnId="{92882BE1-0CE4-482E-9073-6EAB96177F23}">
      <dgm:prSet/>
      <dgm:spPr/>
      <dgm:t>
        <a:bodyPr/>
        <a:lstStyle/>
        <a:p>
          <a:endParaRPr lang="en-US"/>
        </a:p>
      </dgm:t>
    </dgm:pt>
    <dgm:pt modelId="{1C93BB50-2FF2-4B5C-BF07-C9A5EFE05932}">
      <dgm:prSet phldrT="[Text]" custT="1"/>
      <dgm:spPr/>
      <dgm:t>
        <a:bodyPr/>
        <a:lstStyle/>
        <a:p>
          <a:r>
            <a:rPr lang="en-US" sz="3600" dirty="0" smtClean="0"/>
            <a:t>Imprisonment : </a:t>
          </a:r>
          <a:r>
            <a:rPr lang="en-US" sz="3600" smtClean="0"/>
            <a:t>1962-1990 (28 Years)</a:t>
          </a:r>
          <a:endParaRPr lang="en-US" sz="3600" dirty="0"/>
        </a:p>
      </dgm:t>
    </dgm:pt>
    <dgm:pt modelId="{B77B8174-B0C4-4587-A196-96B6B2D291D7}" type="parTrans" cxnId="{A11A1F58-F506-4D84-B8EF-D168064B5C79}">
      <dgm:prSet/>
      <dgm:spPr/>
      <dgm:t>
        <a:bodyPr/>
        <a:lstStyle/>
        <a:p>
          <a:endParaRPr lang="en-US"/>
        </a:p>
      </dgm:t>
    </dgm:pt>
    <dgm:pt modelId="{59DBF6CB-D12C-4FFC-A113-62DD6A1891DD}" type="sibTrans" cxnId="{A11A1F58-F506-4D84-B8EF-D168064B5C79}">
      <dgm:prSet/>
      <dgm:spPr/>
      <dgm:t>
        <a:bodyPr/>
        <a:lstStyle/>
        <a:p>
          <a:endParaRPr lang="en-US"/>
        </a:p>
      </dgm:t>
    </dgm:pt>
    <dgm:pt modelId="{61B5AE68-4835-4168-AD6A-A92E101B1EF5}">
      <dgm:prSet phldrT="[Text]" phldr="1"/>
      <dgm:spPr/>
      <dgm:t>
        <a:bodyPr/>
        <a:lstStyle/>
        <a:p>
          <a:endParaRPr lang="en-US"/>
        </a:p>
      </dgm:t>
    </dgm:pt>
    <dgm:pt modelId="{E7ABED1C-D554-4951-AF2D-A925C31EC835}" type="parTrans" cxnId="{2BB105B7-E726-4A87-BC0C-BEC61A6C769E}">
      <dgm:prSet/>
      <dgm:spPr/>
      <dgm:t>
        <a:bodyPr/>
        <a:lstStyle/>
        <a:p>
          <a:endParaRPr lang="en-US"/>
        </a:p>
      </dgm:t>
    </dgm:pt>
    <dgm:pt modelId="{6A0BA9B8-2274-4A7F-889A-D9C411BEAF63}" type="sibTrans" cxnId="{2BB105B7-E726-4A87-BC0C-BEC61A6C769E}">
      <dgm:prSet/>
      <dgm:spPr/>
      <dgm:t>
        <a:bodyPr/>
        <a:lstStyle/>
        <a:p>
          <a:endParaRPr lang="en-US"/>
        </a:p>
      </dgm:t>
    </dgm:pt>
    <dgm:pt modelId="{FFBE719A-A673-4279-9AB5-9F92D8E21AB7}">
      <dgm:prSet phldrT="[Text]" phldr="1"/>
      <dgm:spPr/>
      <dgm:t>
        <a:bodyPr/>
        <a:lstStyle/>
        <a:p>
          <a:endParaRPr lang="en-US"/>
        </a:p>
      </dgm:t>
    </dgm:pt>
    <dgm:pt modelId="{458F0F47-4778-4FFB-B2A6-A42E0C1D0F0F}" type="parTrans" cxnId="{85F542DE-35AA-4C59-AA97-72525ADF5251}">
      <dgm:prSet/>
      <dgm:spPr/>
      <dgm:t>
        <a:bodyPr/>
        <a:lstStyle/>
        <a:p>
          <a:endParaRPr lang="en-US"/>
        </a:p>
      </dgm:t>
    </dgm:pt>
    <dgm:pt modelId="{3E12B06D-34AF-4687-B8C0-C426701BC0C6}" type="sibTrans" cxnId="{85F542DE-35AA-4C59-AA97-72525ADF5251}">
      <dgm:prSet/>
      <dgm:spPr/>
      <dgm:t>
        <a:bodyPr/>
        <a:lstStyle/>
        <a:p>
          <a:endParaRPr lang="en-US"/>
        </a:p>
      </dgm:t>
    </dgm:pt>
    <dgm:pt modelId="{7A766E4C-7FD6-44A5-BF22-4B1B4CD90289}">
      <dgm:prSet custT="1"/>
      <dgm:spPr/>
      <dgm:t>
        <a:bodyPr/>
        <a:lstStyle/>
        <a:p>
          <a:r>
            <a:rPr lang="en-US" sz="4000" dirty="0" smtClean="0">
              <a:solidFill>
                <a:srgbClr val="C00000"/>
              </a:solidFill>
            </a:rPr>
            <a:t>Religion : </a:t>
          </a:r>
          <a:r>
            <a:rPr lang="en-US" sz="4000" dirty="0" smtClean="0">
              <a:solidFill>
                <a:srgbClr val="FFFF00"/>
              </a:solidFill>
            </a:rPr>
            <a:t>Methodist</a:t>
          </a:r>
        </a:p>
      </dgm:t>
    </dgm:pt>
    <dgm:pt modelId="{D58439B8-E05A-4558-A0E4-7F5E9B95B5D3}" type="parTrans" cxnId="{6318D616-BCCB-40BE-8A14-1DD9479137B1}">
      <dgm:prSet/>
      <dgm:spPr/>
      <dgm:t>
        <a:bodyPr/>
        <a:lstStyle/>
        <a:p>
          <a:endParaRPr lang="en-US"/>
        </a:p>
      </dgm:t>
    </dgm:pt>
    <dgm:pt modelId="{B206D0E2-AFC5-422E-9C4B-134D7B12E8E6}" type="sibTrans" cxnId="{6318D616-BCCB-40BE-8A14-1DD9479137B1}">
      <dgm:prSet/>
      <dgm:spPr/>
      <dgm:t>
        <a:bodyPr/>
        <a:lstStyle/>
        <a:p>
          <a:endParaRPr lang="en-US"/>
        </a:p>
      </dgm:t>
    </dgm:pt>
    <dgm:pt modelId="{356F0C6C-DDEB-4069-83BE-89914C06FD15}">
      <dgm:prSet custT="1"/>
      <dgm:spPr/>
      <dgm:t>
        <a:bodyPr/>
        <a:lstStyle/>
        <a:p>
          <a:r>
            <a:rPr lang="en-US" sz="4000" dirty="0" smtClean="0"/>
            <a:t>Date of Birth : 18 July 1918     </a:t>
          </a:r>
          <a:endParaRPr lang="en-US" sz="4000" dirty="0"/>
        </a:p>
      </dgm:t>
    </dgm:pt>
    <dgm:pt modelId="{65E02A8A-AC5D-48A6-B51F-0E9B38648E37}" type="parTrans" cxnId="{E96CE90E-08D6-461F-A291-AE0AC31FB1B7}">
      <dgm:prSet/>
      <dgm:spPr/>
      <dgm:t>
        <a:bodyPr/>
        <a:lstStyle/>
        <a:p>
          <a:endParaRPr lang="en-US"/>
        </a:p>
      </dgm:t>
    </dgm:pt>
    <dgm:pt modelId="{A5D86910-9EE7-4DB8-A50A-4AFC21EFA3C6}" type="sibTrans" cxnId="{E96CE90E-08D6-461F-A291-AE0AC31FB1B7}">
      <dgm:prSet/>
      <dgm:spPr/>
      <dgm:t>
        <a:bodyPr/>
        <a:lstStyle/>
        <a:p>
          <a:endParaRPr lang="en-US"/>
        </a:p>
      </dgm:t>
    </dgm:pt>
    <dgm:pt modelId="{26AE0CA1-2C2A-470B-A883-7F3E6BC2B23F}">
      <dgm:prSet custT="1"/>
      <dgm:spPr/>
      <dgm:t>
        <a:bodyPr/>
        <a:lstStyle/>
        <a:p>
          <a:r>
            <a:rPr lang="en-US" sz="2800" dirty="0" smtClean="0"/>
            <a:t>Nick name : </a:t>
          </a:r>
          <a:r>
            <a:rPr lang="en-US" sz="2800" dirty="0" err="1" smtClean="0"/>
            <a:t>Madiba</a:t>
          </a:r>
          <a:r>
            <a:rPr lang="en-US" sz="2800" dirty="0" smtClean="0"/>
            <a:t> ,Tata, </a:t>
          </a:r>
          <a:r>
            <a:rPr lang="en-US" sz="2800" dirty="0" err="1" smtClean="0"/>
            <a:t>Dalibunga</a:t>
          </a:r>
          <a:endParaRPr lang="en-US" sz="2800" dirty="0"/>
        </a:p>
      </dgm:t>
    </dgm:pt>
    <dgm:pt modelId="{1B5A8F41-1C6C-47D1-B36F-6F653FC74042}" type="parTrans" cxnId="{F48CB72C-EAC8-4567-B65D-1FA06654E164}">
      <dgm:prSet/>
      <dgm:spPr/>
      <dgm:t>
        <a:bodyPr/>
        <a:lstStyle/>
        <a:p>
          <a:endParaRPr lang="en-US"/>
        </a:p>
      </dgm:t>
    </dgm:pt>
    <dgm:pt modelId="{921FDD1F-20EC-40B5-9F6B-EF1E8A2E8224}" type="sibTrans" cxnId="{F48CB72C-EAC8-4567-B65D-1FA06654E164}">
      <dgm:prSet/>
      <dgm:spPr/>
      <dgm:t>
        <a:bodyPr/>
        <a:lstStyle/>
        <a:p>
          <a:endParaRPr lang="en-US"/>
        </a:p>
      </dgm:t>
    </dgm:pt>
    <dgm:pt modelId="{9F4592CE-B9EE-42CD-A1BE-4BBE1ADF9B55}" type="pres">
      <dgm:prSet presAssocID="{2049E509-5848-4382-9A09-6D10EEF38C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3D78C4-B4A8-4175-BF95-D37D95E00375}" type="pres">
      <dgm:prSet presAssocID="{1C93BB50-2FF2-4B5C-BF07-C9A5EFE05932}" presName="boxAndChildren" presStyleCnt="0"/>
      <dgm:spPr/>
    </dgm:pt>
    <dgm:pt modelId="{AD6D8636-CB13-4674-AC08-6BD035388B7B}" type="pres">
      <dgm:prSet presAssocID="{1C93BB50-2FF2-4B5C-BF07-C9A5EFE05932}" presName="parentTextBox" presStyleLbl="node1" presStyleIdx="0" presStyleCnt="5"/>
      <dgm:spPr/>
      <dgm:t>
        <a:bodyPr/>
        <a:lstStyle/>
        <a:p>
          <a:endParaRPr lang="en-US"/>
        </a:p>
      </dgm:t>
    </dgm:pt>
    <dgm:pt modelId="{BF93360B-5D54-4F80-86E2-9A0B348D527D}" type="pres">
      <dgm:prSet presAssocID="{1C93BB50-2FF2-4B5C-BF07-C9A5EFE05932}" presName="entireBox" presStyleLbl="node1" presStyleIdx="0" presStyleCnt="5"/>
      <dgm:spPr/>
      <dgm:t>
        <a:bodyPr/>
        <a:lstStyle/>
        <a:p>
          <a:endParaRPr lang="en-US"/>
        </a:p>
      </dgm:t>
    </dgm:pt>
    <dgm:pt modelId="{28592594-7FD7-4920-8A14-806D16B9C8B5}" type="pres">
      <dgm:prSet presAssocID="{1C93BB50-2FF2-4B5C-BF07-C9A5EFE05932}" presName="descendantBox" presStyleCnt="0"/>
      <dgm:spPr/>
    </dgm:pt>
    <dgm:pt modelId="{7506EF90-FDF9-4340-A33B-F008C4449BA5}" type="pres">
      <dgm:prSet presAssocID="{61B5AE68-4835-4168-AD6A-A92E101B1EF5}" presName="childTextBox" presStyleLbl="fgAccFollowNode1" presStyleIdx="0" presStyleCnt="4" custLinFactNeighborX="-1739" custLinFactNeighborY="5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10304-B6CC-4469-A569-8F03B81F517D}" type="pres">
      <dgm:prSet presAssocID="{FFBE719A-A673-4279-9AB5-9F92D8E21AB7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D2B16-3E5B-44B2-AF5F-460DFDD6186A}" type="pres">
      <dgm:prSet presAssocID="{38B88FA6-D851-44DC-911C-99C99E0A5604}" presName="sp" presStyleCnt="0"/>
      <dgm:spPr/>
    </dgm:pt>
    <dgm:pt modelId="{C59AED35-2BFA-4845-B6CF-792D9F7F1B1C}" type="pres">
      <dgm:prSet presAssocID="{F4BEFCA3-CDDC-498A-99C9-7AF19ACBBEAC}" presName="arrowAndChildren" presStyleCnt="0"/>
      <dgm:spPr/>
    </dgm:pt>
    <dgm:pt modelId="{D9EBD530-A4D1-49A8-A829-AC8E3378E511}" type="pres">
      <dgm:prSet presAssocID="{F4BEFCA3-CDDC-498A-99C9-7AF19ACBBEAC}" presName="parentTextArrow" presStyleLbl="node1" presStyleIdx="0" presStyleCnt="5"/>
      <dgm:spPr/>
      <dgm:t>
        <a:bodyPr/>
        <a:lstStyle/>
        <a:p>
          <a:endParaRPr lang="en-US"/>
        </a:p>
      </dgm:t>
    </dgm:pt>
    <dgm:pt modelId="{CD16DB13-02E7-44DA-802B-3C966668A96F}" type="pres">
      <dgm:prSet presAssocID="{F4BEFCA3-CDDC-498A-99C9-7AF19ACBBEAC}" presName="arrow" presStyleLbl="node1" presStyleIdx="1" presStyleCnt="5"/>
      <dgm:spPr/>
      <dgm:t>
        <a:bodyPr/>
        <a:lstStyle/>
        <a:p>
          <a:endParaRPr lang="en-US"/>
        </a:p>
      </dgm:t>
    </dgm:pt>
    <dgm:pt modelId="{BC559F69-6D27-409A-9367-C717A0C8841E}" type="pres">
      <dgm:prSet presAssocID="{F4BEFCA3-CDDC-498A-99C9-7AF19ACBBEAC}" presName="descendantArrow" presStyleCnt="0"/>
      <dgm:spPr/>
    </dgm:pt>
    <dgm:pt modelId="{5EBDE351-C067-4760-9BC7-5B455C3FEDA5}" type="pres">
      <dgm:prSet presAssocID="{B99A085D-4798-4AE2-BEE7-0D318FA885C3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04ADF-5CC8-442C-A42F-787351859500}" type="pres">
      <dgm:prSet presAssocID="{B206D0E2-AFC5-422E-9C4B-134D7B12E8E6}" presName="sp" presStyleCnt="0"/>
      <dgm:spPr/>
    </dgm:pt>
    <dgm:pt modelId="{5CC7C724-0E3F-486B-B6EA-053AA576DEB1}" type="pres">
      <dgm:prSet presAssocID="{7A766E4C-7FD6-44A5-BF22-4B1B4CD90289}" presName="arrowAndChildren" presStyleCnt="0"/>
      <dgm:spPr/>
    </dgm:pt>
    <dgm:pt modelId="{02BA0027-3DEB-42D8-BB6C-84138106966A}" type="pres">
      <dgm:prSet presAssocID="{7A766E4C-7FD6-44A5-BF22-4B1B4CD90289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F858E41C-D6D5-4AA5-A769-59A8565F139C}" type="pres">
      <dgm:prSet presAssocID="{A5D86910-9EE7-4DB8-A50A-4AFC21EFA3C6}" presName="sp" presStyleCnt="0"/>
      <dgm:spPr/>
    </dgm:pt>
    <dgm:pt modelId="{AAC3E9D6-E599-4E94-8E1D-B5A3ED3A800B}" type="pres">
      <dgm:prSet presAssocID="{356F0C6C-DDEB-4069-83BE-89914C06FD15}" presName="arrowAndChildren" presStyleCnt="0"/>
      <dgm:spPr/>
    </dgm:pt>
    <dgm:pt modelId="{82D37B0A-5454-4178-B6F6-A9AF8DAA521F}" type="pres">
      <dgm:prSet presAssocID="{356F0C6C-DDEB-4069-83BE-89914C06FD15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42492A73-BD22-42DA-A73C-85E98D780CAC}" type="pres">
      <dgm:prSet presAssocID="{76D5A220-E08F-4F53-98CF-0D69FD835D22}" presName="sp" presStyleCnt="0"/>
      <dgm:spPr/>
    </dgm:pt>
    <dgm:pt modelId="{47080BD2-C9B6-4BBE-BA48-0AFB2649FBDD}" type="pres">
      <dgm:prSet presAssocID="{15B9AD4D-602A-416E-9C2E-B1FDBCF30DB4}" presName="arrowAndChildren" presStyleCnt="0"/>
      <dgm:spPr/>
    </dgm:pt>
    <dgm:pt modelId="{34FE933F-92E1-4072-B846-9F7DCD93FEA8}" type="pres">
      <dgm:prSet presAssocID="{15B9AD4D-602A-416E-9C2E-B1FDBCF30DB4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8E0BA424-891E-451F-8AB4-EC79C6CA7DB5}" type="pres">
      <dgm:prSet presAssocID="{15B9AD4D-602A-416E-9C2E-B1FDBCF30DB4}" presName="arrow" presStyleLbl="node1" presStyleIdx="4" presStyleCnt="5"/>
      <dgm:spPr/>
      <dgm:t>
        <a:bodyPr/>
        <a:lstStyle/>
        <a:p>
          <a:endParaRPr lang="en-US"/>
        </a:p>
      </dgm:t>
    </dgm:pt>
    <dgm:pt modelId="{0CC9AAAD-0154-4039-89DB-F5046A58E426}" type="pres">
      <dgm:prSet presAssocID="{15B9AD4D-602A-416E-9C2E-B1FDBCF30DB4}" presName="descendantArrow" presStyleCnt="0"/>
      <dgm:spPr/>
    </dgm:pt>
    <dgm:pt modelId="{115E9A3C-2D49-45DD-8D9F-685B006E7D41}" type="pres">
      <dgm:prSet presAssocID="{26AE0CA1-2C2A-470B-A883-7F3E6BC2B23F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DFDEC-11F8-47A2-8AEB-E6DC68687C43}" type="presOf" srcId="{7A766E4C-7FD6-44A5-BF22-4B1B4CD90289}" destId="{02BA0027-3DEB-42D8-BB6C-84138106966A}" srcOrd="0" destOrd="0" presId="urn:microsoft.com/office/officeart/2005/8/layout/process4"/>
    <dgm:cxn modelId="{2CF83B89-7BC5-43B7-A095-63AA79146A1B}" type="presOf" srcId="{15B9AD4D-602A-416E-9C2E-B1FDBCF30DB4}" destId="{34FE933F-92E1-4072-B846-9F7DCD93FEA8}" srcOrd="0" destOrd="0" presId="urn:microsoft.com/office/officeart/2005/8/layout/process4"/>
    <dgm:cxn modelId="{85F542DE-35AA-4C59-AA97-72525ADF5251}" srcId="{1C93BB50-2FF2-4B5C-BF07-C9A5EFE05932}" destId="{FFBE719A-A673-4279-9AB5-9F92D8E21AB7}" srcOrd="1" destOrd="0" parTransId="{458F0F47-4778-4FFB-B2A6-A42E0C1D0F0F}" sibTransId="{3E12B06D-34AF-4687-B8C0-C426701BC0C6}"/>
    <dgm:cxn modelId="{E4A3A127-B1D6-4F9D-8051-223314418024}" type="presOf" srcId="{356F0C6C-DDEB-4069-83BE-89914C06FD15}" destId="{82D37B0A-5454-4178-B6F6-A9AF8DAA521F}" srcOrd="0" destOrd="0" presId="urn:microsoft.com/office/officeart/2005/8/layout/process4"/>
    <dgm:cxn modelId="{E96CE90E-08D6-461F-A291-AE0AC31FB1B7}" srcId="{2049E509-5848-4382-9A09-6D10EEF38C1F}" destId="{356F0C6C-DDEB-4069-83BE-89914C06FD15}" srcOrd="1" destOrd="0" parTransId="{65E02A8A-AC5D-48A6-B51F-0E9B38648E37}" sibTransId="{A5D86910-9EE7-4DB8-A50A-4AFC21EFA3C6}"/>
    <dgm:cxn modelId="{2BB105B7-E726-4A87-BC0C-BEC61A6C769E}" srcId="{1C93BB50-2FF2-4B5C-BF07-C9A5EFE05932}" destId="{61B5AE68-4835-4168-AD6A-A92E101B1EF5}" srcOrd="0" destOrd="0" parTransId="{E7ABED1C-D554-4951-AF2D-A925C31EC835}" sibTransId="{6A0BA9B8-2274-4A7F-889A-D9C411BEAF63}"/>
    <dgm:cxn modelId="{92882BE1-0CE4-482E-9073-6EAB96177F23}" srcId="{F4BEFCA3-CDDC-498A-99C9-7AF19ACBBEAC}" destId="{B99A085D-4798-4AE2-BEE7-0D318FA885C3}" srcOrd="0" destOrd="0" parTransId="{4C89F67D-797D-4189-B116-3F005D5B1CDD}" sibTransId="{E57A7C16-7550-427C-83CC-8E6913E82047}"/>
    <dgm:cxn modelId="{341439AA-AF6C-4328-AC6A-855F8503EB7B}" srcId="{2049E509-5848-4382-9A09-6D10EEF38C1F}" destId="{F4BEFCA3-CDDC-498A-99C9-7AF19ACBBEAC}" srcOrd="3" destOrd="0" parTransId="{64A97137-D2DC-4AA8-99E2-1302168D1BB2}" sibTransId="{38B88FA6-D851-44DC-911C-99C99E0A5604}"/>
    <dgm:cxn modelId="{B32CEB8E-6C48-4DF1-A748-DA6599CC08DD}" type="presOf" srcId="{B99A085D-4798-4AE2-BEE7-0D318FA885C3}" destId="{5EBDE351-C067-4760-9BC7-5B455C3FEDA5}" srcOrd="0" destOrd="0" presId="urn:microsoft.com/office/officeart/2005/8/layout/process4"/>
    <dgm:cxn modelId="{A251B284-5185-4E90-B14B-C1B6BE88B2A4}" srcId="{2049E509-5848-4382-9A09-6D10EEF38C1F}" destId="{15B9AD4D-602A-416E-9C2E-B1FDBCF30DB4}" srcOrd="0" destOrd="0" parTransId="{6F07950C-E9A5-4E5C-BD2A-D1C7715285C5}" sibTransId="{76D5A220-E08F-4F53-98CF-0D69FD835D22}"/>
    <dgm:cxn modelId="{7C0BA422-6FCB-4D48-B237-CFF2744EB907}" type="presOf" srcId="{15B9AD4D-602A-416E-9C2E-B1FDBCF30DB4}" destId="{8E0BA424-891E-451F-8AB4-EC79C6CA7DB5}" srcOrd="1" destOrd="0" presId="urn:microsoft.com/office/officeart/2005/8/layout/process4"/>
    <dgm:cxn modelId="{1026F333-5869-41BA-8E3E-5A0A05D1A478}" type="presOf" srcId="{1C93BB50-2FF2-4B5C-BF07-C9A5EFE05932}" destId="{BF93360B-5D54-4F80-86E2-9A0B348D527D}" srcOrd="1" destOrd="0" presId="urn:microsoft.com/office/officeart/2005/8/layout/process4"/>
    <dgm:cxn modelId="{A11A1F58-F506-4D84-B8EF-D168064B5C79}" srcId="{2049E509-5848-4382-9A09-6D10EEF38C1F}" destId="{1C93BB50-2FF2-4B5C-BF07-C9A5EFE05932}" srcOrd="4" destOrd="0" parTransId="{B77B8174-B0C4-4587-A196-96B6B2D291D7}" sibTransId="{59DBF6CB-D12C-4FFC-A113-62DD6A1891DD}"/>
    <dgm:cxn modelId="{A9EA31D9-CD5F-43E3-AB14-10ECC3A81A47}" type="presOf" srcId="{61B5AE68-4835-4168-AD6A-A92E101B1EF5}" destId="{7506EF90-FDF9-4340-A33B-F008C4449BA5}" srcOrd="0" destOrd="0" presId="urn:microsoft.com/office/officeart/2005/8/layout/process4"/>
    <dgm:cxn modelId="{D8F3506B-501F-43B1-B65E-BC5369E45309}" type="presOf" srcId="{2049E509-5848-4382-9A09-6D10EEF38C1F}" destId="{9F4592CE-B9EE-42CD-A1BE-4BBE1ADF9B55}" srcOrd="0" destOrd="0" presId="urn:microsoft.com/office/officeart/2005/8/layout/process4"/>
    <dgm:cxn modelId="{F48CB72C-EAC8-4567-B65D-1FA06654E164}" srcId="{15B9AD4D-602A-416E-9C2E-B1FDBCF30DB4}" destId="{26AE0CA1-2C2A-470B-A883-7F3E6BC2B23F}" srcOrd="0" destOrd="0" parTransId="{1B5A8F41-1C6C-47D1-B36F-6F653FC74042}" sibTransId="{921FDD1F-20EC-40B5-9F6B-EF1E8A2E8224}"/>
    <dgm:cxn modelId="{7B6B274D-4CDB-4CB6-BB93-7F0BDD581E39}" type="presOf" srcId="{26AE0CA1-2C2A-470B-A883-7F3E6BC2B23F}" destId="{115E9A3C-2D49-45DD-8D9F-685B006E7D41}" srcOrd="0" destOrd="0" presId="urn:microsoft.com/office/officeart/2005/8/layout/process4"/>
    <dgm:cxn modelId="{93106B0D-5E06-4298-99B9-C724B5C6A1DB}" type="presOf" srcId="{FFBE719A-A673-4279-9AB5-9F92D8E21AB7}" destId="{94210304-B6CC-4469-A569-8F03B81F517D}" srcOrd="0" destOrd="0" presId="urn:microsoft.com/office/officeart/2005/8/layout/process4"/>
    <dgm:cxn modelId="{6318D616-BCCB-40BE-8A14-1DD9479137B1}" srcId="{2049E509-5848-4382-9A09-6D10EEF38C1F}" destId="{7A766E4C-7FD6-44A5-BF22-4B1B4CD90289}" srcOrd="2" destOrd="0" parTransId="{D58439B8-E05A-4558-A0E4-7F5E9B95B5D3}" sibTransId="{B206D0E2-AFC5-422E-9C4B-134D7B12E8E6}"/>
    <dgm:cxn modelId="{A38C0BDC-17E3-4972-9695-4B99BD4F0FE4}" type="presOf" srcId="{1C93BB50-2FF2-4B5C-BF07-C9A5EFE05932}" destId="{AD6D8636-CB13-4674-AC08-6BD035388B7B}" srcOrd="0" destOrd="0" presId="urn:microsoft.com/office/officeart/2005/8/layout/process4"/>
    <dgm:cxn modelId="{DE0815F5-EA57-4DB6-9F7F-7D23898867C0}" type="presOf" srcId="{F4BEFCA3-CDDC-498A-99C9-7AF19ACBBEAC}" destId="{CD16DB13-02E7-44DA-802B-3C966668A96F}" srcOrd="1" destOrd="0" presId="urn:microsoft.com/office/officeart/2005/8/layout/process4"/>
    <dgm:cxn modelId="{2D4F4BF4-EBEE-4C1A-8B41-5262381240BA}" type="presOf" srcId="{F4BEFCA3-CDDC-498A-99C9-7AF19ACBBEAC}" destId="{D9EBD530-A4D1-49A8-A829-AC8E3378E511}" srcOrd="0" destOrd="0" presId="urn:microsoft.com/office/officeart/2005/8/layout/process4"/>
    <dgm:cxn modelId="{C1806989-71D3-437C-8564-B1F5B3968396}" type="presParOf" srcId="{9F4592CE-B9EE-42CD-A1BE-4BBE1ADF9B55}" destId="{D13D78C4-B4A8-4175-BF95-D37D95E00375}" srcOrd="0" destOrd="0" presId="urn:microsoft.com/office/officeart/2005/8/layout/process4"/>
    <dgm:cxn modelId="{858A5DC1-B514-428E-BD85-47973B0F87AF}" type="presParOf" srcId="{D13D78C4-B4A8-4175-BF95-D37D95E00375}" destId="{AD6D8636-CB13-4674-AC08-6BD035388B7B}" srcOrd="0" destOrd="0" presId="urn:microsoft.com/office/officeart/2005/8/layout/process4"/>
    <dgm:cxn modelId="{B1856B6B-77A0-4AA2-9801-BCD9B01F28C1}" type="presParOf" srcId="{D13D78C4-B4A8-4175-BF95-D37D95E00375}" destId="{BF93360B-5D54-4F80-86E2-9A0B348D527D}" srcOrd="1" destOrd="0" presId="urn:microsoft.com/office/officeart/2005/8/layout/process4"/>
    <dgm:cxn modelId="{739C9FD7-E0A8-4885-8EF9-956F22B01BB6}" type="presParOf" srcId="{D13D78C4-B4A8-4175-BF95-D37D95E00375}" destId="{28592594-7FD7-4920-8A14-806D16B9C8B5}" srcOrd="2" destOrd="0" presId="urn:microsoft.com/office/officeart/2005/8/layout/process4"/>
    <dgm:cxn modelId="{E41E5441-8083-4B6E-8D7A-7C021B5CD7C1}" type="presParOf" srcId="{28592594-7FD7-4920-8A14-806D16B9C8B5}" destId="{7506EF90-FDF9-4340-A33B-F008C4449BA5}" srcOrd="0" destOrd="0" presId="urn:microsoft.com/office/officeart/2005/8/layout/process4"/>
    <dgm:cxn modelId="{0B511D86-8B3B-4E56-AFA6-32611607BDF6}" type="presParOf" srcId="{28592594-7FD7-4920-8A14-806D16B9C8B5}" destId="{94210304-B6CC-4469-A569-8F03B81F517D}" srcOrd="1" destOrd="0" presId="urn:microsoft.com/office/officeart/2005/8/layout/process4"/>
    <dgm:cxn modelId="{D075E81F-24D8-4AA1-B2E4-098A3D608289}" type="presParOf" srcId="{9F4592CE-B9EE-42CD-A1BE-4BBE1ADF9B55}" destId="{B50D2B16-3E5B-44B2-AF5F-460DFDD6186A}" srcOrd="1" destOrd="0" presId="urn:microsoft.com/office/officeart/2005/8/layout/process4"/>
    <dgm:cxn modelId="{53A23CFB-6F55-467A-943F-2B9A8E705CAF}" type="presParOf" srcId="{9F4592CE-B9EE-42CD-A1BE-4BBE1ADF9B55}" destId="{C59AED35-2BFA-4845-B6CF-792D9F7F1B1C}" srcOrd="2" destOrd="0" presId="urn:microsoft.com/office/officeart/2005/8/layout/process4"/>
    <dgm:cxn modelId="{B9D1419C-AF9D-47D2-8B01-63A3E5B7898C}" type="presParOf" srcId="{C59AED35-2BFA-4845-B6CF-792D9F7F1B1C}" destId="{D9EBD530-A4D1-49A8-A829-AC8E3378E511}" srcOrd="0" destOrd="0" presId="urn:microsoft.com/office/officeart/2005/8/layout/process4"/>
    <dgm:cxn modelId="{8724AC1B-4100-4383-8433-56751C91CB1C}" type="presParOf" srcId="{C59AED35-2BFA-4845-B6CF-792D9F7F1B1C}" destId="{CD16DB13-02E7-44DA-802B-3C966668A96F}" srcOrd="1" destOrd="0" presId="urn:microsoft.com/office/officeart/2005/8/layout/process4"/>
    <dgm:cxn modelId="{FDDF10D0-4D01-4F24-B126-A37FF26CECD4}" type="presParOf" srcId="{C59AED35-2BFA-4845-B6CF-792D9F7F1B1C}" destId="{BC559F69-6D27-409A-9367-C717A0C8841E}" srcOrd="2" destOrd="0" presId="urn:microsoft.com/office/officeart/2005/8/layout/process4"/>
    <dgm:cxn modelId="{14697B6E-80FA-45EA-96A7-E36E3D933B47}" type="presParOf" srcId="{BC559F69-6D27-409A-9367-C717A0C8841E}" destId="{5EBDE351-C067-4760-9BC7-5B455C3FEDA5}" srcOrd="0" destOrd="0" presId="urn:microsoft.com/office/officeart/2005/8/layout/process4"/>
    <dgm:cxn modelId="{C984ADE8-75AA-4DD2-8B92-EAFF4272A770}" type="presParOf" srcId="{9F4592CE-B9EE-42CD-A1BE-4BBE1ADF9B55}" destId="{04B04ADF-5CC8-442C-A42F-787351859500}" srcOrd="3" destOrd="0" presId="urn:microsoft.com/office/officeart/2005/8/layout/process4"/>
    <dgm:cxn modelId="{8573E83F-7D65-4E1E-8EF3-8805D12BBDBD}" type="presParOf" srcId="{9F4592CE-B9EE-42CD-A1BE-4BBE1ADF9B55}" destId="{5CC7C724-0E3F-486B-B6EA-053AA576DEB1}" srcOrd="4" destOrd="0" presId="urn:microsoft.com/office/officeart/2005/8/layout/process4"/>
    <dgm:cxn modelId="{C05DDA8B-A5CE-46A4-91C3-CF02CA9D5666}" type="presParOf" srcId="{5CC7C724-0E3F-486B-B6EA-053AA576DEB1}" destId="{02BA0027-3DEB-42D8-BB6C-84138106966A}" srcOrd="0" destOrd="0" presId="urn:microsoft.com/office/officeart/2005/8/layout/process4"/>
    <dgm:cxn modelId="{342EDDC7-C70F-4D33-991F-C17F5B9051B2}" type="presParOf" srcId="{9F4592CE-B9EE-42CD-A1BE-4BBE1ADF9B55}" destId="{F858E41C-D6D5-4AA5-A769-59A8565F139C}" srcOrd="5" destOrd="0" presId="urn:microsoft.com/office/officeart/2005/8/layout/process4"/>
    <dgm:cxn modelId="{2FBAA2C8-EBC8-46CA-930D-49A22C8E07A3}" type="presParOf" srcId="{9F4592CE-B9EE-42CD-A1BE-4BBE1ADF9B55}" destId="{AAC3E9D6-E599-4E94-8E1D-B5A3ED3A800B}" srcOrd="6" destOrd="0" presId="urn:microsoft.com/office/officeart/2005/8/layout/process4"/>
    <dgm:cxn modelId="{BB5052A4-CDFC-4801-B450-A0E12B4A4D45}" type="presParOf" srcId="{AAC3E9D6-E599-4E94-8E1D-B5A3ED3A800B}" destId="{82D37B0A-5454-4178-B6F6-A9AF8DAA521F}" srcOrd="0" destOrd="0" presId="urn:microsoft.com/office/officeart/2005/8/layout/process4"/>
    <dgm:cxn modelId="{DA369C14-1A5C-48E5-9F55-F3FFBC0045A3}" type="presParOf" srcId="{9F4592CE-B9EE-42CD-A1BE-4BBE1ADF9B55}" destId="{42492A73-BD22-42DA-A73C-85E98D780CAC}" srcOrd="7" destOrd="0" presId="urn:microsoft.com/office/officeart/2005/8/layout/process4"/>
    <dgm:cxn modelId="{6AD57673-30B0-4F75-B53C-C0D70C753FA5}" type="presParOf" srcId="{9F4592CE-B9EE-42CD-A1BE-4BBE1ADF9B55}" destId="{47080BD2-C9B6-4BBE-BA48-0AFB2649FBDD}" srcOrd="8" destOrd="0" presId="urn:microsoft.com/office/officeart/2005/8/layout/process4"/>
    <dgm:cxn modelId="{548B2337-6208-4F14-AFDC-7D8F48CEC85F}" type="presParOf" srcId="{47080BD2-C9B6-4BBE-BA48-0AFB2649FBDD}" destId="{34FE933F-92E1-4072-B846-9F7DCD93FEA8}" srcOrd="0" destOrd="0" presId="urn:microsoft.com/office/officeart/2005/8/layout/process4"/>
    <dgm:cxn modelId="{DD41C635-CEA9-4D78-AE9D-E3034A5EFF99}" type="presParOf" srcId="{47080BD2-C9B6-4BBE-BA48-0AFB2649FBDD}" destId="{8E0BA424-891E-451F-8AB4-EC79C6CA7DB5}" srcOrd="1" destOrd="0" presId="urn:microsoft.com/office/officeart/2005/8/layout/process4"/>
    <dgm:cxn modelId="{6F381DA0-4F47-4983-BF63-C3E42D6F33CE}" type="presParOf" srcId="{47080BD2-C9B6-4BBE-BA48-0AFB2649FBDD}" destId="{0CC9AAAD-0154-4039-89DB-F5046A58E426}" srcOrd="2" destOrd="0" presId="urn:microsoft.com/office/officeart/2005/8/layout/process4"/>
    <dgm:cxn modelId="{F2317E67-6B8E-4FF5-9D48-C9F5DF94D717}" type="presParOf" srcId="{0CC9AAAD-0154-4039-89DB-F5046A58E426}" destId="{115E9A3C-2D49-45DD-8D9F-685B006E7D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049E509-5848-4382-9A09-6D10EEF38C1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9AD4D-602A-416E-9C2E-B1FDBCF30DB4}">
      <dgm:prSet phldrT="[Text]" custT="1"/>
      <dgm:spPr/>
      <dgm:t>
        <a:bodyPr/>
        <a:lstStyle/>
        <a:p>
          <a:r>
            <a:rPr lang="en-US" sz="3600" dirty="0" smtClean="0">
              <a:solidFill>
                <a:srgbClr val="C00000"/>
              </a:solidFill>
            </a:rPr>
            <a:t>Fought for   : Against Apartheid </a:t>
          </a:r>
          <a:endParaRPr lang="en-US" sz="3600" dirty="0"/>
        </a:p>
      </dgm:t>
    </dgm:pt>
    <dgm:pt modelId="{6F07950C-E9A5-4E5C-BD2A-D1C7715285C5}" type="parTrans" cxnId="{A251B284-5185-4E90-B14B-C1B6BE88B2A4}">
      <dgm:prSet/>
      <dgm:spPr/>
      <dgm:t>
        <a:bodyPr/>
        <a:lstStyle/>
        <a:p>
          <a:endParaRPr lang="en-US"/>
        </a:p>
      </dgm:t>
    </dgm:pt>
    <dgm:pt modelId="{76D5A220-E08F-4F53-98CF-0D69FD835D22}" type="sibTrans" cxnId="{A251B284-5185-4E90-B14B-C1B6BE88B2A4}">
      <dgm:prSet/>
      <dgm:spPr/>
      <dgm:t>
        <a:bodyPr/>
        <a:lstStyle/>
        <a:p>
          <a:endParaRPr lang="en-US"/>
        </a:p>
      </dgm:t>
    </dgm:pt>
    <dgm:pt modelId="{F4BEFCA3-CDDC-498A-99C9-7AF19ACBBEAC}">
      <dgm:prSet phldrT="[Text]" custT="1"/>
      <dgm:spPr/>
      <dgm:t>
        <a:bodyPr/>
        <a:lstStyle/>
        <a:p>
          <a:r>
            <a:rPr lang="en-US" sz="2800" dirty="0" smtClean="0"/>
            <a:t> </a:t>
          </a:r>
          <a:r>
            <a:rPr lang="en-US" sz="3600" dirty="0" smtClean="0"/>
            <a:t>Notable Work : Long Walk to Freedom</a:t>
          </a:r>
          <a:endParaRPr lang="en-US" sz="3600" dirty="0"/>
        </a:p>
      </dgm:t>
    </dgm:pt>
    <dgm:pt modelId="{64A97137-D2DC-4AA8-99E2-1302168D1BB2}" type="parTrans" cxnId="{341439AA-AF6C-4328-AC6A-855F8503EB7B}">
      <dgm:prSet/>
      <dgm:spPr/>
      <dgm:t>
        <a:bodyPr/>
        <a:lstStyle/>
        <a:p>
          <a:endParaRPr lang="en-US"/>
        </a:p>
      </dgm:t>
    </dgm:pt>
    <dgm:pt modelId="{38B88FA6-D851-44DC-911C-99C99E0A5604}" type="sibTrans" cxnId="{341439AA-AF6C-4328-AC6A-855F8503EB7B}">
      <dgm:prSet/>
      <dgm:spPr/>
      <dgm:t>
        <a:bodyPr/>
        <a:lstStyle/>
        <a:p>
          <a:endParaRPr lang="en-US"/>
        </a:p>
      </dgm:t>
    </dgm:pt>
    <dgm:pt modelId="{B99A085D-4798-4AE2-BEE7-0D318FA885C3}">
      <dgm:prSet phldrT="[Text]"/>
      <dgm:spPr/>
      <dgm:t>
        <a:bodyPr/>
        <a:lstStyle/>
        <a:p>
          <a:endParaRPr lang="en-US" dirty="0"/>
        </a:p>
      </dgm:t>
    </dgm:pt>
    <dgm:pt modelId="{4C89F67D-797D-4189-B116-3F005D5B1CDD}" type="parTrans" cxnId="{92882BE1-0CE4-482E-9073-6EAB96177F23}">
      <dgm:prSet/>
      <dgm:spPr/>
      <dgm:t>
        <a:bodyPr/>
        <a:lstStyle/>
        <a:p>
          <a:endParaRPr lang="en-US"/>
        </a:p>
      </dgm:t>
    </dgm:pt>
    <dgm:pt modelId="{E57A7C16-7550-427C-83CC-8E6913E82047}" type="sibTrans" cxnId="{92882BE1-0CE4-482E-9073-6EAB96177F23}">
      <dgm:prSet/>
      <dgm:spPr/>
      <dgm:t>
        <a:bodyPr/>
        <a:lstStyle/>
        <a:p>
          <a:endParaRPr lang="en-US"/>
        </a:p>
      </dgm:t>
    </dgm:pt>
    <dgm:pt modelId="{1C93BB50-2FF2-4B5C-BF07-C9A5EFE05932}">
      <dgm:prSet phldrT="[Text]" custT="1"/>
      <dgm:spPr/>
      <dgm:t>
        <a:bodyPr/>
        <a:lstStyle/>
        <a:p>
          <a:r>
            <a:rPr lang="en-US" sz="3600" dirty="0" smtClean="0"/>
            <a:t>Date of death : 05 December 2013(Aged 95)</a:t>
          </a:r>
          <a:endParaRPr lang="en-US" sz="3600" dirty="0"/>
        </a:p>
      </dgm:t>
    </dgm:pt>
    <dgm:pt modelId="{B77B8174-B0C4-4587-A196-96B6B2D291D7}" type="parTrans" cxnId="{A11A1F58-F506-4D84-B8EF-D168064B5C79}">
      <dgm:prSet/>
      <dgm:spPr/>
      <dgm:t>
        <a:bodyPr/>
        <a:lstStyle/>
        <a:p>
          <a:endParaRPr lang="en-US"/>
        </a:p>
      </dgm:t>
    </dgm:pt>
    <dgm:pt modelId="{59DBF6CB-D12C-4FFC-A113-62DD6A1891DD}" type="sibTrans" cxnId="{A11A1F58-F506-4D84-B8EF-D168064B5C79}">
      <dgm:prSet/>
      <dgm:spPr/>
      <dgm:t>
        <a:bodyPr/>
        <a:lstStyle/>
        <a:p>
          <a:endParaRPr lang="en-US"/>
        </a:p>
      </dgm:t>
    </dgm:pt>
    <dgm:pt modelId="{61B5AE68-4835-4168-AD6A-A92E101B1EF5}">
      <dgm:prSet phldrT="[Text]" phldr="1"/>
      <dgm:spPr/>
      <dgm:t>
        <a:bodyPr/>
        <a:lstStyle/>
        <a:p>
          <a:endParaRPr lang="en-US" dirty="0"/>
        </a:p>
      </dgm:t>
    </dgm:pt>
    <dgm:pt modelId="{E7ABED1C-D554-4951-AF2D-A925C31EC835}" type="parTrans" cxnId="{2BB105B7-E726-4A87-BC0C-BEC61A6C769E}">
      <dgm:prSet/>
      <dgm:spPr/>
      <dgm:t>
        <a:bodyPr/>
        <a:lstStyle/>
        <a:p>
          <a:endParaRPr lang="en-US"/>
        </a:p>
      </dgm:t>
    </dgm:pt>
    <dgm:pt modelId="{6A0BA9B8-2274-4A7F-889A-D9C411BEAF63}" type="sibTrans" cxnId="{2BB105B7-E726-4A87-BC0C-BEC61A6C769E}">
      <dgm:prSet/>
      <dgm:spPr/>
      <dgm:t>
        <a:bodyPr/>
        <a:lstStyle/>
        <a:p>
          <a:endParaRPr lang="en-US"/>
        </a:p>
      </dgm:t>
    </dgm:pt>
    <dgm:pt modelId="{FFBE719A-A673-4279-9AB5-9F92D8E21AB7}">
      <dgm:prSet phldrT="[Text]" phldr="1"/>
      <dgm:spPr/>
      <dgm:t>
        <a:bodyPr/>
        <a:lstStyle/>
        <a:p>
          <a:endParaRPr lang="en-US" dirty="0"/>
        </a:p>
      </dgm:t>
    </dgm:pt>
    <dgm:pt modelId="{458F0F47-4778-4FFB-B2A6-A42E0C1D0F0F}" type="parTrans" cxnId="{85F542DE-35AA-4C59-AA97-72525ADF5251}">
      <dgm:prSet/>
      <dgm:spPr/>
      <dgm:t>
        <a:bodyPr/>
        <a:lstStyle/>
        <a:p>
          <a:endParaRPr lang="en-US"/>
        </a:p>
      </dgm:t>
    </dgm:pt>
    <dgm:pt modelId="{3E12B06D-34AF-4687-B8C0-C426701BC0C6}" type="sibTrans" cxnId="{85F542DE-35AA-4C59-AA97-72525ADF5251}">
      <dgm:prSet/>
      <dgm:spPr/>
      <dgm:t>
        <a:bodyPr/>
        <a:lstStyle/>
        <a:p>
          <a:endParaRPr lang="en-US"/>
        </a:p>
      </dgm:t>
    </dgm:pt>
    <dgm:pt modelId="{7A766E4C-7FD6-44A5-BF22-4B1B4CD90289}">
      <dgm:prSet custT="1"/>
      <dgm:spPr/>
      <dgm:t>
        <a:bodyPr/>
        <a:lstStyle/>
        <a:p>
          <a:r>
            <a:rPr lang="en-US" sz="3600" dirty="0" smtClean="0">
              <a:solidFill>
                <a:srgbClr val="C00000"/>
              </a:solidFill>
            </a:rPr>
            <a:t>Retirement from Politics : 1999</a:t>
          </a:r>
        </a:p>
      </dgm:t>
    </dgm:pt>
    <dgm:pt modelId="{D58439B8-E05A-4558-A0E4-7F5E9B95B5D3}" type="parTrans" cxnId="{6318D616-BCCB-40BE-8A14-1DD9479137B1}">
      <dgm:prSet/>
      <dgm:spPr/>
      <dgm:t>
        <a:bodyPr/>
        <a:lstStyle/>
        <a:p>
          <a:endParaRPr lang="en-US"/>
        </a:p>
      </dgm:t>
    </dgm:pt>
    <dgm:pt modelId="{B206D0E2-AFC5-422E-9C4B-134D7B12E8E6}" type="sibTrans" cxnId="{6318D616-BCCB-40BE-8A14-1DD9479137B1}">
      <dgm:prSet/>
      <dgm:spPr/>
      <dgm:t>
        <a:bodyPr/>
        <a:lstStyle/>
        <a:p>
          <a:endParaRPr lang="en-US"/>
        </a:p>
      </dgm:t>
    </dgm:pt>
    <dgm:pt modelId="{356F0C6C-DDEB-4069-83BE-89914C06FD15}">
      <dgm:prSet custT="1"/>
      <dgm:spPr/>
      <dgm:t>
        <a:bodyPr/>
        <a:lstStyle/>
        <a:p>
          <a:r>
            <a:rPr lang="en-US" sz="3200" dirty="0" smtClean="0"/>
            <a:t>     Awards : </a:t>
          </a:r>
          <a:r>
            <a:rPr lang="en-US" sz="3200" dirty="0" err="1" smtClean="0"/>
            <a:t>Shakharov</a:t>
          </a:r>
          <a:r>
            <a:rPr lang="en-US" sz="3200" dirty="0" smtClean="0"/>
            <a:t> (1988),</a:t>
          </a:r>
          <a:r>
            <a:rPr lang="en-US" sz="3200" dirty="0" err="1" smtClean="0"/>
            <a:t>Varat</a:t>
          </a:r>
          <a:r>
            <a:rPr lang="en-US" sz="3200" dirty="0" smtClean="0"/>
            <a:t> </a:t>
          </a:r>
          <a:r>
            <a:rPr lang="en-US" sz="3200" dirty="0" err="1" smtClean="0"/>
            <a:t>Ratna</a:t>
          </a:r>
          <a:r>
            <a:rPr lang="en-US" sz="3200" dirty="0" smtClean="0"/>
            <a:t>(1990), Nobel Peace Prize(1993) </a:t>
          </a:r>
          <a:endParaRPr lang="en-US" sz="3200" dirty="0"/>
        </a:p>
      </dgm:t>
    </dgm:pt>
    <dgm:pt modelId="{65E02A8A-AC5D-48A6-B51F-0E9B38648E37}" type="parTrans" cxnId="{E96CE90E-08D6-461F-A291-AE0AC31FB1B7}">
      <dgm:prSet/>
      <dgm:spPr/>
      <dgm:t>
        <a:bodyPr/>
        <a:lstStyle/>
        <a:p>
          <a:endParaRPr lang="en-US"/>
        </a:p>
      </dgm:t>
    </dgm:pt>
    <dgm:pt modelId="{A5D86910-9EE7-4DB8-A50A-4AFC21EFA3C6}" type="sibTrans" cxnId="{E96CE90E-08D6-461F-A291-AE0AC31FB1B7}">
      <dgm:prSet/>
      <dgm:spPr/>
      <dgm:t>
        <a:bodyPr/>
        <a:lstStyle/>
        <a:p>
          <a:endParaRPr lang="en-US"/>
        </a:p>
      </dgm:t>
    </dgm:pt>
    <dgm:pt modelId="{26AE0CA1-2C2A-470B-A883-7F3E6BC2B23F}">
      <dgm:prSet custT="1"/>
      <dgm:spPr/>
      <dgm:t>
        <a:bodyPr/>
        <a:lstStyle/>
        <a:p>
          <a:r>
            <a:rPr lang="en-US" sz="3600" dirty="0" smtClean="0"/>
            <a:t>Elected First African President : 1994-1999</a:t>
          </a:r>
          <a:endParaRPr lang="en-US" sz="3600" dirty="0"/>
        </a:p>
      </dgm:t>
    </dgm:pt>
    <dgm:pt modelId="{1B5A8F41-1C6C-47D1-B36F-6F653FC74042}" type="parTrans" cxnId="{F48CB72C-EAC8-4567-B65D-1FA06654E164}">
      <dgm:prSet/>
      <dgm:spPr/>
      <dgm:t>
        <a:bodyPr/>
        <a:lstStyle/>
        <a:p>
          <a:endParaRPr lang="en-US"/>
        </a:p>
      </dgm:t>
    </dgm:pt>
    <dgm:pt modelId="{921FDD1F-20EC-40B5-9F6B-EF1E8A2E8224}" type="sibTrans" cxnId="{F48CB72C-EAC8-4567-B65D-1FA06654E164}">
      <dgm:prSet/>
      <dgm:spPr/>
      <dgm:t>
        <a:bodyPr/>
        <a:lstStyle/>
        <a:p>
          <a:endParaRPr lang="en-US"/>
        </a:p>
      </dgm:t>
    </dgm:pt>
    <dgm:pt modelId="{9F4592CE-B9EE-42CD-A1BE-4BBE1ADF9B55}" type="pres">
      <dgm:prSet presAssocID="{2049E509-5848-4382-9A09-6D10EEF38C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3D78C4-B4A8-4175-BF95-D37D95E00375}" type="pres">
      <dgm:prSet presAssocID="{1C93BB50-2FF2-4B5C-BF07-C9A5EFE05932}" presName="boxAndChildren" presStyleCnt="0"/>
      <dgm:spPr/>
    </dgm:pt>
    <dgm:pt modelId="{AD6D8636-CB13-4674-AC08-6BD035388B7B}" type="pres">
      <dgm:prSet presAssocID="{1C93BB50-2FF2-4B5C-BF07-C9A5EFE05932}" presName="parentTextBox" presStyleLbl="node1" presStyleIdx="0" presStyleCnt="5"/>
      <dgm:spPr/>
      <dgm:t>
        <a:bodyPr/>
        <a:lstStyle/>
        <a:p>
          <a:endParaRPr lang="en-US"/>
        </a:p>
      </dgm:t>
    </dgm:pt>
    <dgm:pt modelId="{BF93360B-5D54-4F80-86E2-9A0B348D527D}" type="pres">
      <dgm:prSet presAssocID="{1C93BB50-2FF2-4B5C-BF07-C9A5EFE05932}" presName="entireBox" presStyleLbl="node1" presStyleIdx="0" presStyleCnt="5"/>
      <dgm:spPr/>
      <dgm:t>
        <a:bodyPr/>
        <a:lstStyle/>
        <a:p>
          <a:endParaRPr lang="en-US"/>
        </a:p>
      </dgm:t>
    </dgm:pt>
    <dgm:pt modelId="{28592594-7FD7-4920-8A14-806D16B9C8B5}" type="pres">
      <dgm:prSet presAssocID="{1C93BB50-2FF2-4B5C-BF07-C9A5EFE05932}" presName="descendantBox" presStyleCnt="0"/>
      <dgm:spPr/>
    </dgm:pt>
    <dgm:pt modelId="{7506EF90-FDF9-4340-A33B-F008C4449BA5}" type="pres">
      <dgm:prSet presAssocID="{61B5AE68-4835-4168-AD6A-A92E101B1EF5}" presName="childTextBox" presStyleLbl="fgAccFollowNode1" presStyleIdx="0" presStyleCnt="4" custLinFactNeighborX="-1739" custLinFactNeighborY="5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10304-B6CC-4469-A569-8F03B81F517D}" type="pres">
      <dgm:prSet presAssocID="{FFBE719A-A673-4279-9AB5-9F92D8E21AB7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D2B16-3E5B-44B2-AF5F-460DFDD6186A}" type="pres">
      <dgm:prSet presAssocID="{38B88FA6-D851-44DC-911C-99C99E0A5604}" presName="sp" presStyleCnt="0"/>
      <dgm:spPr/>
    </dgm:pt>
    <dgm:pt modelId="{C59AED35-2BFA-4845-B6CF-792D9F7F1B1C}" type="pres">
      <dgm:prSet presAssocID="{F4BEFCA3-CDDC-498A-99C9-7AF19ACBBEAC}" presName="arrowAndChildren" presStyleCnt="0"/>
      <dgm:spPr/>
    </dgm:pt>
    <dgm:pt modelId="{D9EBD530-A4D1-49A8-A829-AC8E3378E511}" type="pres">
      <dgm:prSet presAssocID="{F4BEFCA3-CDDC-498A-99C9-7AF19ACBBEAC}" presName="parentTextArrow" presStyleLbl="node1" presStyleIdx="0" presStyleCnt="5"/>
      <dgm:spPr/>
      <dgm:t>
        <a:bodyPr/>
        <a:lstStyle/>
        <a:p>
          <a:endParaRPr lang="en-US"/>
        </a:p>
      </dgm:t>
    </dgm:pt>
    <dgm:pt modelId="{CD16DB13-02E7-44DA-802B-3C966668A96F}" type="pres">
      <dgm:prSet presAssocID="{F4BEFCA3-CDDC-498A-99C9-7AF19ACBBEAC}" presName="arrow" presStyleLbl="node1" presStyleIdx="1" presStyleCnt="5"/>
      <dgm:spPr/>
      <dgm:t>
        <a:bodyPr/>
        <a:lstStyle/>
        <a:p>
          <a:endParaRPr lang="en-US"/>
        </a:p>
      </dgm:t>
    </dgm:pt>
    <dgm:pt modelId="{BC559F69-6D27-409A-9367-C717A0C8841E}" type="pres">
      <dgm:prSet presAssocID="{F4BEFCA3-CDDC-498A-99C9-7AF19ACBBEAC}" presName="descendantArrow" presStyleCnt="0"/>
      <dgm:spPr/>
    </dgm:pt>
    <dgm:pt modelId="{5EBDE351-C067-4760-9BC7-5B455C3FEDA5}" type="pres">
      <dgm:prSet presAssocID="{B99A085D-4798-4AE2-BEE7-0D318FA885C3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04ADF-5CC8-442C-A42F-787351859500}" type="pres">
      <dgm:prSet presAssocID="{B206D0E2-AFC5-422E-9C4B-134D7B12E8E6}" presName="sp" presStyleCnt="0"/>
      <dgm:spPr/>
    </dgm:pt>
    <dgm:pt modelId="{5CC7C724-0E3F-486B-B6EA-053AA576DEB1}" type="pres">
      <dgm:prSet presAssocID="{7A766E4C-7FD6-44A5-BF22-4B1B4CD90289}" presName="arrowAndChildren" presStyleCnt="0"/>
      <dgm:spPr/>
    </dgm:pt>
    <dgm:pt modelId="{02BA0027-3DEB-42D8-BB6C-84138106966A}" type="pres">
      <dgm:prSet presAssocID="{7A766E4C-7FD6-44A5-BF22-4B1B4CD90289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F858E41C-D6D5-4AA5-A769-59A8565F139C}" type="pres">
      <dgm:prSet presAssocID="{A5D86910-9EE7-4DB8-A50A-4AFC21EFA3C6}" presName="sp" presStyleCnt="0"/>
      <dgm:spPr/>
    </dgm:pt>
    <dgm:pt modelId="{AAC3E9D6-E599-4E94-8E1D-B5A3ED3A800B}" type="pres">
      <dgm:prSet presAssocID="{356F0C6C-DDEB-4069-83BE-89914C06FD15}" presName="arrowAndChildren" presStyleCnt="0"/>
      <dgm:spPr/>
    </dgm:pt>
    <dgm:pt modelId="{82D37B0A-5454-4178-B6F6-A9AF8DAA521F}" type="pres">
      <dgm:prSet presAssocID="{356F0C6C-DDEB-4069-83BE-89914C06FD15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42492A73-BD22-42DA-A73C-85E98D780CAC}" type="pres">
      <dgm:prSet presAssocID="{76D5A220-E08F-4F53-98CF-0D69FD835D22}" presName="sp" presStyleCnt="0"/>
      <dgm:spPr/>
    </dgm:pt>
    <dgm:pt modelId="{47080BD2-C9B6-4BBE-BA48-0AFB2649FBDD}" type="pres">
      <dgm:prSet presAssocID="{15B9AD4D-602A-416E-9C2E-B1FDBCF30DB4}" presName="arrowAndChildren" presStyleCnt="0"/>
      <dgm:spPr/>
    </dgm:pt>
    <dgm:pt modelId="{34FE933F-92E1-4072-B846-9F7DCD93FEA8}" type="pres">
      <dgm:prSet presAssocID="{15B9AD4D-602A-416E-9C2E-B1FDBCF30DB4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8E0BA424-891E-451F-8AB4-EC79C6CA7DB5}" type="pres">
      <dgm:prSet presAssocID="{15B9AD4D-602A-416E-9C2E-B1FDBCF30DB4}" presName="arrow" presStyleLbl="node1" presStyleIdx="4" presStyleCnt="5"/>
      <dgm:spPr/>
      <dgm:t>
        <a:bodyPr/>
        <a:lstStyle/>
        <a:p>
          <a:endParaRPr lang="en-US"/>
        </a:p>
      </dgm:t>
    </dgm:pt>
    <dgm:pt modelId="{0CC9AAAD-0154-4039-89DB-F5046A58E426}" type="pres">
      <dgm:prSet presAssocID="{15B9AD4D-602A-416E-9C2E-B1FDBCF30DB4}" presName="descendantArrow" presStyleCnt="0"/>
      <dgm:spPr/>
    </dgm:pt>
    <dgm:pt modelId="{115E9A3C-2D49-45DD-8D9F-685B006E7D41}" type="pres">
      <dgm:prSet presAssocID="{26AE0CA1-2C2A-470B-A883-7F3E6BC2B23F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F542DE-35AA-4C59-AA97-72525ADF5251}" srcId="{1C93BB50-2FF2-4B5C-BF07-C9A5EFE05932}" destId="{FFBE719A-A673-4279-9AB5-9F92D8E21AB7}" srcOrd="1" destOrd="0" parTransId="{458F0F47-4778-4FFB-B2A6-A42E0C1D0F0F}" sibTransId="{3E12B06D-34AF-4687-B8C0-C426701BC0C6}"/>
    <dgm:cxn modelId="{1106BED0-C89D-44CE-A518-AA1BBA044A19}" type="presOf" srcId="{15B9AD4D-602A-416E-9C2E-B1FDBCF30DB4}" destId="{34FE933F-92E1-4072-B846-9F7DCD93FEA8}" srcOrd="0" destOrd="0" presId="urn:microsoft.com/office/officeart/2005/8/layout/process4"/>
    <dgm:cxn modelId="{E96CE90E-08D6-461F-A291-AE0AC31FB1B7}" srcId="{2049E509-5848-4382-9A09-6D10EEF38C1F}" destId="{356F0C6C-DDEB-4069-83BE-89914C06FD15}" srcOrd="1" destOrd="0" parTransId="{65E02A8A-AC5D-48A6-B51F-0E9B38648E37}" sibTransId="{A5D86910-9EE7-4DB8-A50A-4AFC21EFA3C6}"/>
    <dgm:cxn modelId="{2BB105B7-E726-4A87-BC0C-BEC61A6C769E}" srcId="{1C93BB50-2FF2-4B5C-BF07-C9A5EFE05932}" destId="{61B5AE68-4835-4168-AD6A-A92E101B1EF5}" srcOrd="0" destOrd="0" parTransId="{E7ABED1C-D554-4951-AF2D-A925C31EC835}" sibTransId="{6A0BA9B8-2274-4A7F-889A-D9C411BEAF63}"/>
    <dgm:cxn modelId="{4B7F8312-C6E2-4AC6-8E04-76AF6A128A4C}" type="presOf" srcId="{1C93BB50-2FF2-4B5C-BF07-C9A5EFE05932}" destId="{AD6D8636-CB13-4674-AC08-6BD035388B7B}" srcOrd="0" destOrd="0" presId="urn:microsoft.com/office/officeart/2005/8/layout/process4"/>
    <dgm:cxn modelId="{3E4FE2EF-5E84-42AB-AB6A-D8E28E3B593F}" type="presOf" srcId="{B99A085D-4798-4AE2-BEE7-0D318FA885C3}" destId="{5EBDE351-C067-4760-9BC7-5B455C3FEDA5}" srcOrd="0" destOrd="0" presId="urn:microsoft.com/office/officeart/2005/8/layout/process4"/>
    <dgm:cxn modelId="{92882BE1-0CE4-482E-9073-6EAB96177F23}" srcId="{F4BEFCA3-CDDC-498A-99C9-7AF19ACBBEAC}" destId="{B99A085D-4798-4AE2-BEE7-0D318FA885C3}" srcOrd="0" destOrd="0" parTransId="{4C89F67D-797D-4189-B116-3F005D5B1CDD}" sibTransId="{E57A7C16-7550-427C-83CC-8E6913E82047}"/>
    <dgm:cxn modelId="{C5FB7A39-3260-496C-93F6-62954FDDED0A}" type="presOf" srcId="{F4BEFCA3-CDDC-498A-99C9-7AF19ACBBEAC}" destId="{D9EBD530-A4D1-49A8-A829-AC8E3378E511}" srcOrd="0" destOrd="0" presId="urn:microsoft.com/office/officeart/2005/8/layout/process4"/>
    <dgm:cxn modelId="{341439AA-AF6C-4328-AC6A-855F8503EB7B}" srcId="{2049E509-5848-4382-9A09-6D10EEF38C1F}" destId="{F4BEFCA3-CDDC-498A-99C9-7AF19ACBBEAC}" srcOrd="3" destOrd="0" parTransId="{64A97137-D2DC-4AA8-99E2-1302168D1BB2}" sibTransId="{38B88FA6-D851-44DC-911C-99C99E0A5604}"/>
    <dgm:cxn modelId="{A251B284-5185-4E90-B14B-C1B6BE88B2A4}" srcId="{2049E509-5848-4382-9A09-6D10EEF38C1F}" destId="{15B9AD4D-602A-416E-9C2E-B1FDBCF30DB4}" srcOrd="0" destOrd="0" parTransId="{6F07950C-E9A5-4E5C-BD2A-D1C7715285C5}" sibTransId="{76D5A220-E08F-4F53-98CF-0D69FD835D22}"/>
    <dgm:cxn modelId="{A3F59387-B119-43AA-9AAB-D8768B760425}" type="presOf" srcId="{356F0C6C-DDEB-4069-83BE-89914C06FD15}" destId="{82D37B0A-5454-4178-B6F6-A9AF8DAA521F}" srcOrd="0" destOrd="0" presId="urn:microsoft.com/office/officeart/2005/8/layout/process4"/>
    <dgm:cxn modelId="{3AFF0793-6C51-4E80-9F61-26A89634011B}" type="presOf" srcId="{FFBE719A-A673-4279-9AB5-9F92D8E21AB7}" destId="{94210304-B6CC-4469-A569-8F03B81F517D}" srcOrd="0" destOrd="0" presId="urn:microsoft.com/office/officeart/2005/8/layout/process4"/>
    <dgm:cxn modelId="{1467D845-0482-4949-B4C3-74452CB3D371}" type="presOf" srcId="{7A766E4C-7FD6-44A5-BF22-4B1B4CD90289}" destId="{02BA0027-3DEB-42D8-BB6C-84138106966A}" srcOrd="0" destOrd="0" presId="urn:microsoft.com/office/officeart/2005/8/layout/process4"/>
    <dgm:cxn modelId="{C366B62E-4C34-4345-96AF-0A12C0083648}" type="presOf" srcId="{1C93BB50-2FF2-4B5C-BF07-C9A5EFE05932}" destId="{BF93360B-5D54-4F80-86E2-9A0B348D527D}" srcOrd="1" destOrd="0" presId="urn:microsoft.com/office/officeart/2005/8/layout/process4"/>
    <dgm:cxn modelId="{804DA19F-8CF5-4C9F-8217-FE784C44A03C}" type="presOf" srcId="{F4BEFCA3-CDDC-498A-99C9-7AF19ACBBEAC}" destId="{CD16DB13-02E7-44DA-802B-3C966668A96F}" srcOrd="1" destOrd="0" presId="urn:microsoft.com/office/officeart/2005/8/layout/process4"/>
    <dgm:cxn modelId="{A11A1F58-F506-4D84-B8EF-D168064B5C79}" srcId="{2049E509-5848-4382-9A09-6D10EEF38C1F}" destId="{1C93BB50-2FF2-4B5C-BF07-C9A5EFE05932}" srcOrd="4" destOrd="0" parTransId="{B77B8174-B0C4-4587-A196-96B6B2D291D7}" sibTransId="{59DBF6CB-D12C-4FFC-A113-62DD6A1891DD}"/>
    <dgm:cxn modelId="{053CE1C3-9DBD-4202-9EB9-47FB5E6632CD}" type="presOf" srcId="{26AE0CA1-2C2A-470B-A883-7F3E6BC2B23F}" destId="{115E9A3C-2D49-45DD-8D9F-685B006E7D41}" srcOrd="0" destOrd="0" presId="urn:microsoft.com/office/officeart/2005/8/layout/process4"/>
    <dgm:cxn modelId="{F48CB72C-EAC8-4567-B65D-1FA06654E164}" srcId="{15B9AD4D-602A-416E-9C2E-B1FDBCF30DB4}" destId="{26AE0CA1-2C2A-470B-A883-7F3E6BC2B23F}" srcOrd="0" destOrd="0" parTransId="{1B5A8F41-1C6C-47D1-B36F-6F653FC74042}" sibTransId="{921FDD1F-20EC-40B5-9F6B-EF1E8A2E8224}"/>
    <dgm:cxn modelId="{3550B29D-E74B-4576-836B-2F7FFF4B6188}" type="presOf" srcId="{61B5AE68-4835-4168-AD6A-A92E101B1EF5}" destId="{7506EF90-FDF9-4340-A33B-F008C4449BA5}" srcOrd="0" destOrd="0" presId="urn:microsoft.com/office/officeart/2005/8/layout/process4"/>
    <dgm:cxn modelId="{0EA53B29-2981-4FC6-A25C-1542B62FB185}" type="presOf" srcId="{2049E509-5848-4382-9A09-6D10EEF38C1F}" destId="{9F4592CE-B9EE-42CD-A1BE-4BBE1ADF9B55}" srcOrd="0" destOrd="0" presId="urn:microsoft.com/office/officeart/2005/8/layout/process4"/>
    <dgm:cxn modelId="{6318D616-BCCB-40BE-8A14-1DD9479137B1}" srcId="{2049E509-5848-4382-9A09-6D10EEF38C1F}" destId="{7A766E4C-7FD6-44A5-BF22-4B1B4CD90289}" srcOrd="2" destOrd="0" parTransId="{D58439B8-E05A-4558-A0E4-7F5E9B95B5D3}" sibTransId="{B206D0E2-AFC5-422E-9C4B-134D7B12E8E6}"/>
    <dgm:cxn modelId="{65C96F35-7A3C-42B0-8040-8D4B5FBF8F88}" type="presOf" srcId="{15B9AD4D-602A-416E-9C2E-B1FDBCF30DB4}" destId="{8E0BA424-891E-451F-8AB4-EC79C6CA7DB5}" srcOrd="1" destOrd="0" presId="urn:microsoft.com/office/officeart/2005/8/layout/process4"/>
    <dgm:cxn modelId="{1AECA5C3-0990-4F42-9296-ECAA5177F178}" type="presParOf" srcId="{9F4592CE-B9EE-42CD-A1BE-4BBE1ADF9B55}" destId="{D13D78C4-B4A8-4175-BF95-D37D95E00375}" srcOrd="0" destOrd="0" presId="urn:microsoft.com/office/officeart/2005/8/layout/process4"/>
    <dgm:cxn modelId="{A6762AEF-9009-4A68-A809-00E14C61819B}" type="presParOf" srcId="{D13D78C4-B4A8-4175-BF95-D37D95E00375}" destId="{AD6D8636-CB13-4674-AC08-6BD035388B7B}" srcOrd="0" destOrd="0" presId="urn:microsoft.com/office/officeart/2005/8/layout/process4"/>
    <dgm:cxn modelId="{533CC243-384B-4F36-986E-C2265366A02D}" type="presParOf" srcId="{D13D78C4-B4A8-4175-BF95-D37D95E00375}" destId="{BF93360B-5D54-4F80-86E2-9A0B348D527D}" srcOrd="1" destOrd="0" presId="urn:microsoft.com/office/officeart/2005/8/layout/process4"/>
    <dgm:cxn modelId="{194A0C01-ECEC-4C41-B37E-D4FB5F58499C}" type="presParOf" srcId="{D13D78C4-B4A8-4175-BF95-D37D95E00375}" destId="{28592594-7FD7-4920-8A14-806D16B9C8B5}" srcOrd="2" destOrd="0" presId="urn:microsoft.com/office/officeart/2005/8/layout/process4"/>
    <dgm:cxn modelId="{DFC5B8A6-AE74-46D1-A8FF-4FF138DFF4BE}" type="presParOf" srcId="{28592594-7FD7-4920-8A14-806D16B9C8B5}" destId="{7506EF90-FDF9-4340-A33B-F008C4449BA5}" srcOrd="0" destOrd="0" presId="urn:microsoft.com/office/officeart/2005/8/layout/process4"/>
    <dgm:cxn modelId="{24438548-D451-4046-8F52-EA87F6989E3C}" type="presParOf" srcId="{28592594-7FD7-4920-8A14-806D16B9C8B5}" destId="{94210304-B6CC-4469-A569-8F03B81F517D}" srcOrd="1" destOrd="0" presId="urn:microsoft.com/office/officeart/2005/8/layout/process4"/>
    <dgm:cxn modelId="{3951A087-2E90-40BF-969D-57394E988206}" type="presParOf" srcId="{9F4592CE-B9EE-42CD-A1BE-4BBE1ADF9B55}" destId="{B50D2B16-3E5B-44B2-AF5F-460DFDD6186A}" srcOrd="1" destOrd="0" presId="urn:microsoft.com/office/officeart/2005/8/layout/process4"/>
    <dgm:cxn modelId="{C9500FED-96DC-45E1-AA25-C7DC3FBCE959}" type="presParOf" srcId="{9F4592CE-B9EE-42CD-A1BE-4BBE1ADF9B55}" destId="{C59AED35-2BFA-4845-B6CF-792D9F7F1B1C}" srcOrd="2" destOrd="0" presId="urn:microsoft.com/office/officeart/2005/8/layout/process4"/>
    <dgm:cxn modelId="{55756CD8-3AD0-4B21-B05A-97D35DA292C8}" type="presParOf" srcId="{C59AED35-2BFA-4845-B6CF-792D9F7F1B1C}" destId="{D9EBD530-A4D1-49A8-A829-AC8E3378E511}" srcOrd="0" destOrd="0" presId="urn:microsoft.com/office/officeart/2005/8/layout/process4"/>
    <dgm:cxn modelId="{A2C87C2C-5173-4AAF-966C-2C0C05425E12}" type="presParOf" srcId="{C59AED35-2BFA-4845-B6CF-792D9F7F1B1C}" destId="{CD16DB13-02E7-44DA-802B-3C966668A96F}" srcOrd="1" destOrd="0" presId="urn:microsoft.com/office/officeart/2005/8/layout/process4"/>
    <dgm:cxn modelId="{94B859C5-3E52-4933-9363-22CF4A9E9A9C}" type="presParOf" srcId="{C59AED35-2BFA-4845-B6CF-792D9F7F1B1C}" destId="{BC559F69-6D27-409A-9367-C717A0C8841E}" srcOrd="2" destOrd="0" presId="urn:microsoft.com/office/officeart/2005/8/layout/process4"/>
    <dgm:cxn modelId="{854FFB4E-9165-4100-B495-A2D25D48CDC1}" type="presParOf" srcId="{BC559F69-6D27-409A-9367-C717A0C8841E}" destId="{5EBDE351-C067-4760-9BC7-5B455C3FEDA5}" srcOrd="0" destOrd="0" presId="urn:microsoft.com/office/officeart/2005/8/layout/process4"/>
    <dgm:cxn modelId="{D1C12A05-E1AE-43F1-9FD4-EC0286C7B3B4}" type="presParOf" srcId="{9F4592CE-B9EE-42CD-A1BE-4BBE1ADF9B55}" destId="{04B04ADF-5CC8-442C-A42F-787351859500}" srcOrd="3" destOrd="0" presId="urn:microsoft.com/office/officeart/2005/8/layout/process4"/>
    <dgm:cxn modelId="{535FCAAD-1C38-4A5E-93D1-A40DCDE80B6B}" type="presParOf" srcId="{9F4592CE-B9EE-42CD-A1BE-4BBE1ADF9B55}" destId="{5CC7C724-0E3F-486B-B6EA-053AA576DEB1}" srcOrd="4" destOrd="0" presId="urn:microsoft.com/office/officeart/2005/8/layout/process4"/>
    <dgm:cxn modelId="{613DFBBD-BEB4-40DF-BF59-4FB70400846E}" type="presParOf" srcId="{5CC7C724-0E3F-486B-B6EA-053AA576DEB1}" destId="{02BA0027-3DEB-42D8-BB6C-84138106966A}" srcOrd="0" destOrd="0" presId="urn:microsoft.com/office/officeart/2005/8/layout/process4"/>
    <dgm:cxn modelId="{A96ED363-4E31-4AB5-AF21-D309BBFF4866}" type="presParOf" srcId="{9F4592CE-B9EE-42CD-A1BE-4BBE1ADF9B55}" destId="{F858E41C-D6D5-4AA5-A769-59A8565F139C}" srcOrd="5" destOrd="0" presId="urn:microsoft.com/office/officeart/2005/8/layout/process4"/>
    <dgm:cxn modelId="{448AE1F8-1E90-478A-AB55-F3C02C0C6F81}" type="presParOf" srcId="{9F4592CE-B9EE-42CD-A1BE-4BBE1ADF9B55}" destId="{AAC3E9D6-E599-4E94-8E1D-B5A3ED3A800B}" srcOrd="6" destOrd="0" presId="urn:microsoft.com/office/officeart/2005/8/layout/process4"/>
    <dgm:cxn modelId="{F89943C5-6B28-4A9A-9621-60B795F74FEC}" type="presParOf" srcId="{AAC3E9D6-E599-4E94-8E1D-B5A3ED3A800B}" destId="{82D37B0A-5454-4178-B6F6-A9AF8DAA521F}" srcOrd="0" destOrd="0" presId="urn:microsoft.com/office/officeart/2005/8/layout/process4"/>
    <dgm:cxn modelId="{892FBE5C-C05C-4B33-8420-EA16A18734B0}" type="presParOf" srcId="{9F4592CE-B9EE-42CD-A1BE-4BBE1ADF9B55}" destId="{42492A73-BD22-42DA-A73C-85E98D780CAC}" srcOrd="7" destOrd="0" presId="urn:microsoft.com/office/officeart/2005/8/layout/process4"/>
    <dgm:cxn modelId="{5250C9A3-2C92-4EA0-93E5-63B048796EF3}" type="presParOf" srcId="{9F4592CE-B9EE-42CD-A1BE-4BBE1ADF9B55}" destId="{47080BD2-C9B6-4BBE-BA48-0AFB2649FBDD}" srcOrd="8" destOrd="0" presId="urn:microsoft.com/office/officeart/2005/8/layout/process4"/>
    <dgm:cxn modelId="{C6183B1C-F697-47DA-B7AD-8DD45E956AED}" type="presParOf" srcId="{47080BD2-C9B6-4BBE-BA48-0AFB2649FBDD}" destId="{34FE933F-92E1-4072-B846-9F7DCD93FEA8}" srcOrd="0" destOrd="0" presId="urn:microsoft.com/office/officeart/2005/8/layout/process4"/>
    <dgm:cxn modelId="{5BF2DB09-9F48-4BB8-AA3E-2C923A5B82ED}" type="presParOf" srcId="{47080BD2-C9B6-4BBE-BA48-0AFB2649FBDD}" destId="{8E0BA424-891E-451F-8AB4-EC79C6CA7DB5}" srcOrd="1" destOrd="0" presId="urn:microsoft.com/office/officeart/2005/8/layout/process4"/>
    <dgm:cxn modelId="{D5A1879B-1451-4E14-96D7-A0D041AF46E7}" type="presParOf" srcId="{47080BD2-C9B6-4BBE-BA48-0AFB2649FBDD}" destId="{0CC9AAAD-0154-4039-89DB-F5046A58E426}" srcOrd="2" destOrd="0" presId="urn:microsoft.com/office/officeart/2005/8/layout/process4"/>
    <dgm:cxn modelId="{8BDE29FE-5721-47C1-B76C-67F61AE2E580}" type="presParOf" srcId="{0CC9AAAD-0154-4039-89DB-F5046A58E426}" destId="{115E9A3C-2D49-45DD-8D9F-685B006E7D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C0C8C-B4C5-4725-A051-D58DF93FF366}" type="doc">
      <dgm:prSet loTypeId="urn:microsoft.com/office/officeart/2005/8/layout/lProcess2" loCatId="list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01FEEA-6AEA-468D-B8C6-2ABE20F0FF27}">
      <dgm:prSet phldrT="[Text]"/>
      <dgm:spPr/>
      <dgm:t>
        <a:bodyPr/>
        <a:lstStyle/>
        <a:p>
          <a:r>
            <a:rPr lang="en-US" dirty="0" smtClean="0">
              <a:solidFill>
                <a:srgbClr val="7030A0"/>
              </a:solidFill>
            </a:rPr>
            <a:t>Nelson Mandela is considered as a </a:t>
          </a:r>
          <a:r>
            <a:rPr lang="en-US" dirty="0" smtClean="0"/>
            <a:t>-</a:t>
          </a:r>
          <a:endParaRPr lang="en-US" dirty="0"/>
        </a:p>
      </dgm:t>
    </dgm:pt>
    <dgm:pt modelId="{1E17C872-C4F5-44CE-B2D4-4E29AEF30E28}" type="parTrans" cxnId="{5C5DED3C-3A7C-466A-A980-1F4240F62D67}">
      <dgm:prSet/>
      <dgm:spPr/>
      <dgm:t>
        <a:bodyPr/>
        <a:lstStyle/>
        <a:p>
          <a:endParaRPr lang="en-US"/>
        </a:p>
      </dgm:t>
    </dgm:pt>
    <dgm:pt modelId="{EB33782A-6566-44C9-A8B8-9441D500A33E}" type="sibTrans" cxnId="{5C5DED3C-3A7C-466A-A980-1F4240F62D67}">
      <dgm:prSet/>
      <dgm:spPr/>
      <dgm:t>
        <a:bodyPr/>
        <a:lstStyle/>
        <a:p>
          <a:endParaRPr lang="en-US"/>
        </a:p>
      </dgm:t>
    </dgm:pt>
    <dgm:pt modelId="{12B40AAF-2FBD-476A-8D6B-FEF1B0C50A20}">
      <dgm:prSet phldrT="[Text]" phldr="1"/>
      <dgm:spPr/>
      <dgm:t>
        <a:bodyPr/>
        <a:lstStyle/>
        <a:p>
          <a:endParaRPr lang="en-US" dirty="0"/>
        </a:p>
      </dgm:t>
    </dgm:pt>
    <dgm:pt modelId="{ABD01EA6-F20F-4B43-A552-2715C80A53C8}" type="parTrans" cxnId="{83AD7490-3A67-4050-90C9-DA90F051CB08}">
      <dgm:prSet/>
      <dgm:spPr/>
      <dgm:t>
        <a:bodyPr/>
        <a:lstStyle/>
        <a:p>
          <a:endParaRPr lang="en-US"/>
        </a:p>
      </dgm:t>
    </dgm:pt>
    <dgm:pt modelId="{505DA2C3-B97C-498A-BBD5-95559907B204}" type="sibTrans" cxnId="{83AD7490-3A67-4050-90C9-DA90F051CB08}">
      <dgm:prSet/>
      <dgm:spPr/>
      <dgm:t>
        <a:bodyPr/>
        <a:lstStyle/>
        <a:p>
          <a:endParaRPr lang="en-US"/>
        </a:p>
      </dgm:t>
    </dgm:pt>
    <dgm:pt modelId="{6080BC7C-48DA-49C1-9343-49DD833D8E0F}">
      <dgm:prSet phldrT="[Text]"/>
      <dgm:spPr/>
      <dgm:t>
        <a:bodyPr/>
        <a:lstStyle/>
        <a:p>
          <a:endParaRPr lang="en-US" dirty="0"/>
        </a:p>
      </dgm:t>
    </dgm:pt>
    <dgm:pt modelId="{A9A9B9D0-B909-4C94-BF50-D15B5046510E}" type="parTrans" cxnId="{F0471FE4-55C6-4DF8-9C7C-7D04DDBC8E89}">
      <dgm:prSet/>
      <dgm:spPr/>
      <dgm:t>
        <a:bodyPr/>
        <a:lstStyle/>
        <a:p>
          <a:endParaRPr lang="en-US"/>
        </a:p>
      </dgm:t>
    </dgm:pt>
    <dgm:pt modelId="{CD9AAA51-1DEA-4F79-A263-BAE9BE522657}" type="sibTrans" cxnId="{F0471FE4-55C6-4DF8-9C7C-7D04DDBC8E89}">
      <dgm:prSet/>
      <dgm:spPr/>
      <dgm:t>
        <a:bodyPr/>
        <a:lstStyle/>
        <a:p>
          <a:endParaRPr lang="en-US"/>
        </a:p>
      </dgm:t>
    </dgm:pt>
    <dgm:pt modelId="{2C215578-1F2D-4B15-9510-53512232B1B3}">
      <dgm:prSet phldrT="[Text]"/>
      <dgm:spPr/>
      <dgm:t>
        <a:bodyPr/>
        <a:lstStyle/>
        <a:p>
          <a:r>
            <a:rPr lang="en-US" dirty="0" smtClean="0"/>
            <a:t>Emblem of peace and harmony</a:t>
          </a:r>
          <a:endParaRPr lang="en-US" dirty="0"/>
        </a:p>
      </dgm:t>
    </dgm:pt>
    <dgm:pt modelId="{CA89414C-D7D7-4B37-BB8A-327456B7DABF}" type="parTrans" cxnId="{FA6D14F9-1643-412C-874D-B99155FE667A}">
      <dgm:prSet/>
      <dgm:spPr/>
      <dgm:t>
        <a:bodyPr/>
        <a:lstStyle/>
        <a:p>
          <a:endParaRPr lang="en-US"/>
        </a:p>
      </dgm:t>
    </dgm:pt>
    <dgm:pt modelId="{C2157405-2BB7-4F31-B9D6-3DB753DAE8AD}" type="sibTrans" cxnId="{FA6D14F9-1643-412C-874D-B99155FE667A}">
      <dgm:prSet/>
      <dgm:spPr/>
      <dgm:t>
        <a:bodyPr/>
        <a:lstStyle/>
        <a:p>
          <a:endParaRPr lang="en-US"/>
        </a:p>
      </dgm:t>
    </dgm:pt>
    <dgm:pt modelId="{7EA33879-E224-4A16-8F71-EFFB7BA6BEBB}">
      <dgm:prSet phldrT="[Text]" phldr="1"/>
      <dgm:spPr/>
      <dgm:t>
        <a:bodyPr/>
        <a:lstStyle/>
        <a:p>
          <a:endParaRPr lang="en-US" dirty="0"/>
        </a:p>
      </dgm:t>
    </dgm:pt>
    <dgm:pt modelId="{D0B02080-76D9-4E5D-BAC9-51CAFCFD278F}" type="parTrans" cxnId="{A0029DE0-D179-4CFE-AA4A-D0D4984847A8}">
      <dgm:prSet/>
      <dgm:spPr/>
      <dgm:t>
        <a:bodyPr/>
        <a:lstStyle/>
        <a:p>
          <a:endParaRPr lang="en-US"/>
        </a:p>
      </dgm:t>
    </dgm:pt>
    <dgm:pt modelId="{0A21B52B-7241-46C5-9F6C-2F18D62B6B8B}" type="sibTrans" cxnId="{A0029DE0-D179-4CFE-AA4A-D0D4984847A8}">
      <dgm:prSet/>
      <dgm:spPr/>
      <dgm:t>
        <a:bodyPr/>
        <a:lstStyle/>
        <a:p>
          <a:endParaRPr lang="en-US"/>
        </a:p>
      </dgm:t>
    </dgm:pt>
    <dgm:pt modelId="{10CD2CC0-06B8-4382-A2ED-C2DFFBE64B5D}">
      <dgm:prSet phldrT="[Text]"/>
      <dgm:spPr/>
      <dgm:t>
        <a:bodyPr/>
        <a:lstStyle/>
        <a:p>
          <a:endParaRPr lang="en-US" dirty="0"/>
        </a:p>
      </dgm:t>
    </dgm:pt>
    <dgm:pt modelId="{BA12983D-7402-4A14-9B59-29FDF9CA139B}" type="parTrans" cxnId="{B6D92AD7-6D9B-45E1-8930-243B6AED7685}">
      <dgm:prSet/>
      <dgm:spPr/>
      <dgm:t>
        <a:bodyPr/>
        <a:lstStyle/>
        <a:p>
          <a:endParaRPr lang="en-US"/>
        </a:p>
      </dgm:t>
    </dgm:pt>
    <dgm:pt modelId="{9E2F44B3-A154-484B-831F-A5163A57DA19}" type="sibTrans" cxnId="{B6D92AD7-6D9B-45E1-8930-243B6AED7685}">
      <dgm:prSet/>
      <dgm:spPr/>
      <dgm:t>
        <a:bodyPr/>
        <a:lstStyle/>
        <a:p>
          <a:endParaRPr lang="en-US"/>
        </a:p>
      </dgm:t>
    </dgm:pt>
    <dgm:pt modelId="{8CE489E1-496D-445A-A936-D7181F36F8AF}">
      <dgm:prSet phldrT="[Text]"/>
      <dgm:spPr/>
      <dgm:t>
        <a:bodyPr/>
        <a:lstStyle/>
        <a:p>
          <a:endParaRPr lang="en-US" dirty="0"/>
        </a:p>
      </dgm:t>
    </dgm:pt>
    <dgm:pt modelId="{682375D7-9C36-4E3E-968C-3AA511BD0116}" type="parTrans" cxnId="{18B2B213-FC57-405B-A332-C81B1E0DDCFA}">
      <dgm:prSet/>
      <dgm:spPr/>
      <dgm:t>
        <a:bodyPr/>
        <a:lstStyle/>
        <a:p>
          <a:endParaRPr lang="en-US"/>
        </a:p>
      </dgm:t>
    </dgm:pt>
    <dgm:pt modelId="{1A11DE99-AF73-4606-83D3-5EA39C5F41E7}" type="sibTrans" cxnId="{18B2B213-FC57-405B-A332-C81B1E0DDCFA}">
      <dgm:prSet/>
      <dgm:spPr/>
      <dgm:t>
        <a:bodyPr/>
        <a:lstStyle/>
        <a:p>
          <a:endParaRPr lang="en-US"/>
        </a:p>
      </dgm:t>
    </dgm:pt>
    <dgm:pt modelId="{81674E08-C638-41D4-9452-E91E786D11B4}" type="pres">
      <dgm:prSet presAssocID="{CCAC0C8C-B4C5-4725-A051-D58DF93FF36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4DC22C-765D-4C5E-B889-8D47441AA375}" type="pres">
      <dgm:prSet presAssocID="{D401FEEA-6AEA-468D-B8C6-2ABE20F0FF27}" presName="compNode" presStyleCnt="0"/>
      <dgm:spPr/>
    </dgm:pt>
    <dgm:pt modelId="{00BDC088-680B-46C3-8A15-11FBC54A7DE9}" type="pres">
      <dgm:prSet presAssocID="{D401FEEA-6AEA-468D-B8C6-2ABE20F0FF27}" presName="aNode" presStyleLbl="bgShp" presStyleIdx="0" presStyleCnt="3"/>
      <dgm:spPr/>
      <dgm:t>
        <a:bodyPr/>
        <a:lstStyle/>
        <a:p>
          <a:endParaRPr lang="en-US"/>
        </a:p>
      </dgm:t>
    </dgm:pt>
    <dgm:pt modelId="{2C95E0AC-FFE6-4899-8260-159599128C7F}" type="pres">
      <dgm:prSet presAssocID="{D401FEEA-6AEA-468D-B8C6-2ABE20F0FF27}" presName="textNode" presStyleLbl="bgShp" presStyleIdx="0" presStyleCnt="3"/>
      <dgm:spPr/>
      <dgm:t>
        <a:bodyPr/>
        <a:lstStyle/>
        <a:p>
          <a:endParaRPr lang="en-US"/>
        </a:p>
      </dgm:t>
    </dgm:pt>
    <dgm:pt modelId="{9531906C-DFA0-4E40-971B-1018A761D616}" type="pres">
      <dgm:prSet presAssocID="{D401FEEA-6AEA-468D-B8C6-2ABE20F0FF27}" presName="compChildNode" presStyleCnt="0"/>
      <dgm:spPr/>
    </dgm:pt>
    <dgm:pt modelId="{008759A6-2ED3-4AB6-B5A7-5A947111C1F9}" type="pres">
      <dgm:prSet presAssocID="{D401FEEA-6AEA-468D-B8C6-2ABE20F0FF27}" presName="theInnerList" presStyleCnt="0"/>
      <dgm:spPr/>
    </dgm:pt>
    <dgm:pt modelId="{33DB025B-3587-4398-9044-F5C42DC88471}" type="pres">
      <dgm:prSet presAssocID="{D401FEEA-6AEA-468D-B8C6-2ABE20F0FF27}" presName="aSpace" presStyleCnt="0"/>
      <dgm:spPr/>
    </dgm:pt>
    <dgm:pt modelId="{91136BB0-3B3F-404A-9DC4-A91CC34FC412}" type="pres">
      <dgm:prSet presAssocID="{12B40AAF-2FBD-476A-8D6B-FEF1B0C50A20}" presName="compNode" presStyleCnt="0"/>
      <dgm:spPr/>
    </dgm:pt>
    <dgm:pt modelId="{DB9B4EB5-1192-40A8-9522-9AF36FDB13F7}" type="pres">
      <dgm:prSet presAssocID="{12B40AAF-2FBD-476A-8D6B-FEF1B0C50A20}" presName="aNode" presStyleLbl="bgShp" presStyleIdx="1" presStyleCnt="3"/>
      <dgm:spPr/>
      <dgm:t>
        <a:bodyPr/>
        <a:lstStyle/>
        <a:p>
          <a:endParaRPr lang="en-US"/>
        </a:p>
      </dgm:t>
    </dgm:pt>
    <dgm:pt modelId="{3751D504-141D-4CA0-9D5E-2A93BA5E40A8}" type="pres">
      <dgm:prSet presAssocID="{12B40AAF-2FBD-476A-8D6B-FEF1B0C50A20}" presName="textNode" presStyleLbl="bgShp" presStyleIdx="1" presStyleCnt="3"/>
      <dgm:spPr/>
      <dgm:t>
        <a:bodyPr/>
        <a:lstStyle/>
        <a:p>
          <a:endParaRPr lang="en-US"/>
        </a:p>
      </dgm:t>
    </dgm:pt>
    <dgm:pt modelId="{731F5C85-383C-4CF7-998B-B1C86C576487}" type="pres">
      <dgm:prSet presAssocID="{12B40AAF-2FBD-476A-8D6B-FEF1B0C50A20}" presName="compChildNode" presStyleCnt="0"/>
      <dgm:spPr/>
    </dgm:pt>
    <dgm:pt modelId="{65BCD6C9-DD92-4778-B785-7800FB7E196C}" type="pres">
      <dgm:prSet presAssocID="{12B40AAF-2FBD-476A-8D6B-FEF1B0C50A20}" presName="theInnerList" presStyleCnt="0"/>
      <dgm:spPr/>
    </dgm:pt>
    <dgm:pt modelId="{B3909BD0-21AE-4186-A21E-9074D3EC9025}" type="pres">
      <dgm:prSet presAssocID="{6080BC7C-48DA-49C1-9343-49DD833D8E0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96384-1E45-49F3-8A78-F2930CFC00AF}" type="pres">
      <dgm:prSet presAssocID="{6080BC7C-48DA-49C1-9343-49DD833D8E0F}" presName="aSpace2" presStyleCnt="0"/>
      <dgm:spPr/>
    </dgm:pt>
    <dgm:pt modelId="{456103A9-B5DE-49C1-8BEA-D74AC6C2282F}" type="pres">
      <dgm:prSet presAssocID="{2C215578-1F2D-4B15-9510-53512232B1B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479EF-9881-438F-BCD0-DA834697D869}" type="pres">
      <dgm:prSet presAssocID="{12B40AAF-2FBD-476A-8D6B-FEF1B0C50A20}" presName="aSpace" presStyleCnt="0"/>
      <dgm:spPr/>
    </dgm:pt>
    <dgm:pt modelId="{D4777555-D1D0-4F39-9880-D0A5B48252E4}" type="pres">
      <dgm:prSet presAssocID="{7EA33879-E224-4A16-8F71-EFFB7BA6BEBB}" presName="compNode" presStyleCnt="0"/>
      <dgm:spPr/>
    </dgm:pt>
    <dgm:pt modelId="{FA166F88-9E6D-4655-96DD-D40A10F24891}" type="pres">
      <dgm:prSet presAssocID="{7EA33879-E224-4A16-8F71-EFFB7BA6BEBB}" presName="aNode" presStyleLbl="bgShp" presStyleIdx="2" presStyleCnt="3"/>
      <dgm:spPr/>
      <dgm:t>
        <a:bodyPr/>
        <a:lstStyle/>
        <a:p>
          <a:endParaRPr lang="en-US"/>
        </a:p>
      </dgm:t>
    </dgm:pt>
    <dgm:pt modelId="{D4C05A69-0080-4619-AB77-B4063FC0946A}" type="pres">
      <dgm:prSet presAssocID="{7EA33879-E224-4A16-8F71-EFFB7BA6BEBB}" presName="textNode" presStyleLbl="bgShp" presStyleIdx="2" presStyleCnt="3"/>
      <dgm:spPr/>
      <dgm:t>
        <a:bodyPr/>
        <a:lstStyle/>
        <a:p>
          <a:endParaRPr lang="en-US"/>
        </a:p>
      </dgm:t>
    </dgm:pt>
    <dgm:pt modelId="{1DDF6407-B87B-4899-B647-BEF00C5950DC}" type="pres">
      <dgm:prSet presAssocID="{7EA33879-E224-4A16-8F71-EFFB7BA6BEBB}" presName="compChildNode" presStyleCnt="0"/>
      <dgm:spPr/>
    </dgm:pt>
    <dgm:pt modelId="{AC70D6E9-F6EF-47A3-8FD5-18108B5DC59E}" type="pres">
      <dgm:prSet presAssocID="{7EA33879-E224-4A16-8F71-EFFB7BA6BEBB}" presName="theInnerList" presStyleCnt="0"/>
      <dgm:spPr/>
    </dgm:pt>
    <dgm:pt modelId="{285C9DD9-5444-4A23-8EC8-9FF8EC092925}" type="pres">
      <dgm:prSet presAssocID="{10CD2CC0-06B8-4382-A2ED-C2DFFBE64B5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0E0D0-9ADF-4484-A307-EE020D009A3D}" type="pres">
      <dgm:prSet presAssocID="{10CD2CC0-06B8-4382-A2ED-C2DFFBE64B5D}" presName="aSpace2" presStyleCnt="0"/>
      <dgm:spPr/>
    </dgm:pt>
    <dgm:pt modelId="{2A14691E-6EE7-482C-A0EC-9EB63CDEE847}" type="pres">
      <dgm:prSet presAssocID="{8CE489E1-496D-445A-A936-D7181F36F8A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ED1702-85A1-40F0-81C3-BA6516CB8AE3}" type="presOf" srcId="{7EA33879-E224-4A16-8F71-EFFB7BA6BEBB}" destId="{D4C05A69-0080-4619-AB77-B4063FC0946A}" srcOrd="1" destOrd="0" presId="urn:microsoft.com/office/officeart/2005/8/layout/lProcess2"/>
    <dgm:cxn modelId="{BA56676A-CEB0-4287-9202-581414025C17}" type="presOf" srcId="{6080BC7C-48DA-49C1-9343-49DD833D8E0F}" destId="{B3909BD0-21AE-4186-A21E-9074D3EC9025}" srcOrd="0" destOrd="0" presId="urn:microsoft.com/office/officeart/2005/8/layout/lProcess2"/>
    <dgm:cxn modelId="{348C43A6-D52C-47E3-872E-3158F0D11B24}" type="presOf" srcId="{10CD2CC0-06B8-4382-A2ED-C2DFFBE64B5D}" destId="{285C9DD9-5444-4A23-8EC8-9FF8EC092925}" srcOrd="0" destOrd="0" presId="urn:microsoft.com/office/officeart/2005/8/layout/lProcess2"/>
    <dgm:cxn modelId="{901C8D2A-C82F-4D54-B96A-A9E997B10158}" type="presOf" srcId="{12B40AAF-2FBD-476A-8D6B-FEF1B0C50A20}" destId="{DB9B4EB5-1192-40A8-9522-9AF36FDB13F7}" srcOrd="0" destOrd="0" presId="urn:microsoft.com/office/officeart/2005/8/layout/lProcess2"/>
    <dgm:cxn modelId="{82B38805-E1C4-4E4C-B27F-89396803B921}" type="presOf" srcId="{D401FEEA-6AEA-468D-B8C6-2ABE20F0FF27}" destId="{2C95E0AC-FFE6-4899-8260-159599128C7F}" srcOrd="1" destOrd="0" presId="urn:microsoft.com/office/officeart/2005/8/layout/lProcess2"/>
    <dgm:cxn modelId="{18B2B213-FC57-405B-A332-C81B1E0DDCFA}" srcId="{7EA33879-E224-4A16-8F71-EFFB7BA6BEBB}" destId="{8CE489E1-496D-445A-A936-D7181F36F8AF}" srcOrd="1" destOrd="0" parTransId="{682375D7-9C36-4E3E-968C-3AA511BD0116}" sibTransId="{1A11DE99-AF73-4606-83D3-5EA39C5F41E7}"/>
    <dgm:cxn modelId="{EC1C6AEE-3184-4327-A349-F35687201E29}" type="presOf" srcId="{2C215578-1F2D-4B15-9510-53512232B1B3}" destId="{456103A9-B5DE-49C1-8BEA-D74AC6C2282F}" srcOrd="0" destOrd="0" presId="urn:microsoft.com/office/officeart/2005/8/layout/lProcess2"/>
    <dgm:cxn modelId="{BE5C3191-A064-4041-8565-D044916EC396}" type="presOf" srcId="{8CE489E1-496D-445A-A936-D7181F36F8AF}" destId="{2A14691E-6EE7-482C-A0EC-9EB63CDEE847}" srcOrd="0" destOrd="0" presId="urn:microsoft.com/office/officeart/2005/8/layout/lProcess2"/>
    <dgm:cxn modelId="{A0029DE0-D179-4CFE-AA4A-D0D4984847A8}" srcId="{CCAC0C8C-B4C5-4725-A051-D58DF93FF366}" destId="{7EA33879-E224-4A16-8F71-EFFB7BA6BEBB}" srcOrd="2" destOrd="0" parTransId="{D0B02080-76D9-4E5D-BAC9-51CAFCFD278F}" sibTransId="{0A21B52B-7241-46C5-9F6C-2F18D62B6B8B}"/>
    <dgm:cxn modelId="{B6D92AD7-6D9B-45E1-8930-243B6AED7685}" srcId="{7EA33879-E224-4A16-8F71-EFFB7BA6BEBB}" destId="{10CD2CC0-06B8-4382-A2ED-C2DFFBE64B5D}" srcOrd="0" destOrd="0" parTransId="{BA12983D-7402-4A14-9B59-29FDF9CA139B}" sibTransId="{9E2F44B3-A154-484B-831F-A5163A57DA19}"/>
    <dgm:cxn modelId="{FA6D14F9-1643-412C-874D-B99155FE667A}" srcId="{12B40AAF-2FBD-476A-8D6B-FEF1B0C50A20}" destId="{2C215578-1F2D-4B15-9510-53512232B1B3}" srcOrd="1" destOrd="0" parTransId="{CA89414C-D7D7-4B37-BB8A-327456B7DABF}" sibTransId="{C2157405-2BB7-4F31-B9D6-3DB753DAE8AD}"/>
    <dgm:cxn modelId="{CF14A600-7E5E-4C3E-8FF3-D6EE9404BECA}" type="presOf" srcId="{12B40AAF-2FBD-476A-8D6B-FEF1B0C50A20}" destId="{3751D504-141D-4CA0-9D5E-2A93BA5E40A8}" srcOrd="1" destOrd="0" presId="urn:microsoft.com/office/officeart/2005/8/layout/lProcess2"/>
    <dgm:cxn modelId="{83AD7490-3A67-4050-90C9-DA90F051CB08}" srcId="{CCAC0C8C-B4C5-4725-A051-D58DF93FF366}" destId="{12B40AAF-2FBD-476A-8D6B-FEF1B0C50A20}" srcOrd="1" destOrd="0" parTransId="{ABD01EA6-F20F-4B43-A552-2715C80A53C8}" sibTransId="{505DA2C3-B97C-498A-BBD5-95559907B204}"/>
    <dgm:cxn modelId="{F53BEF53-2CEA-45D7-B568-7E35380440E4}" type="presOf" srcId="{CCAC0C8C-B4C5-4725-A051-D58DF93FF366}" destId="{81674E08-C638-41D4-9452-E91E786D11B4}" srcOrd="0" destOrd="0" presId="urn:microsoft.com/office/officeart/2005/8/layout/lProcess2"/>
    <dgm:cxn modelId="{F0471FE4-55C6-4DF8-9C7C-7D04DDBC8E89}" srcId="{12B40AAF-2FBD-476A-8D6B-FEF1B0C50A20}" destId="{6080BC7C-48DA-49C1-9343-49DD833D8E0F}" srcOrd="0" destOrd="0" parTransId="{A9A9B9D0-B909-4C94-BF50-D15B5046510E}" sibTransId="{CD9AAA51-1DEA-4F79-A263-BAE9BE522657}"/>
    <dgm:cxn modelId="{2A20014D-99C0-46AB-883A-8E13B2ECA139}" type="presOf" srcId="{D401FEEA-6AEA-468D-B8C6-2ABE20F0FF27}" destId="{00BDC088-680B-46C3-8A15-11FBC54A7DE9}" srcOrd="0" destOrd="0" presId="urn:microsoft.com/office/officeart/2005/8/layout/lProcess2"/>
    <dgm:cxn modelId="{4BBAA12D-6064-4D6F-B339-4E8AE5F3EBE8}" type="presOf" srcId="{7EA33879-E224-4A16-8F71-EFFB7BA6BEBB}" destId="{FA166F88-9E6D-4655-96DD-D40A10F24891}" srcOrd="0" destOrd="0" presId="urn:microsoft.com/office/officeart/2005/8/layout/lProcess2"/>
    <dgm:cxn modelId="{5C5DED3C-3A7C-466A-A980-1F4240F62D67}" srcId="{CCAC0C8C-B4C5-4725-A051-D58DF93FF366}" destId="{D401FEEA-6AEA-468D-B8C6-2ABE20F0FF27}" srcOrd="0" destOrd="0" parTransId="{1E17C872-C4F5-44CE-B2D4-4E29AEF30E28}" sibTransId="{EB33782A-6566-44C9-A8B8-9441D500A33E}"/>
    <dgm:cxn modelId="{D72FAD36-DBFE-4857-B087-AD552B7E3B00}" type="presParOf" srcId="{81674E08-C638-41D4-9452-E91E786D11B4}" destId="{874DC22C-765D-4C5E-B889-8D47441AA375}" srcOrd="0" destOrd="0" presId="urn:microsoft.com/office/officeart/2005/8/layout/lProcess2"/>
    <dgm:cxn modelId="{6AFEF610-1B62-439B-9A3B-88DA8F5A8B94}" type="presParOf" srcId="{874DC22C-765D-4C5E-B889-8D47441AA375}" destId="{00BDC088-680B-46C3-8A15-11FBC54A7DE9}" srcOrd="0" destOrd="0" presId="urn:microsoft.com/office/officeart/2005/8/layout/lProcess2"/>
    <dgm:cxn modelId="{78F4AE2A-F527-47D3-8C50-ADBA2D78469A}" type="presParOf" srcId="{874DC22C-765D-4C5E-B889-8D47441AA375}" destId="{2C95E0AC-FFE6-4899-8260-159599128C7F}" srcOrd="1" destOrd="0" presId="urn:microsoft.com/office/officeart/2005/8/layout/lProcess2"/>
    <dgm:cxn modelId="{B2544482-9302-4804-A547-E533BAE539B7}" type="presParOf" srcId="{874DC22C-765D-4C5E-B889-8D47441AA375}" destId="{9531906C-DFA0-4E40-971B-1018A761D616}" srcOrd="2" destOrd="0" presId="urn:microsoft.com/office/officeart/2005/8/layout/lProcess2"/>
    <dgm:cxn modelId="{7207DE7A-F58F-4CDA-85F1-3442F2678FB0}" type="presParOf" srcId="{9531906C-DFA0-4E40-971B-1018A761D616}" destId="{008759A6-2ED3-4AB6-B5A7-5A947111C1F9}" srcOrd="0" destOrd="0" presId="urn:microsoft.com/office/officeart/2005/8/layout/lProcess2"/>
    <dgm:cxn modelId="{DD03B5A6-81C1-45AA-BA05-EA9B4EE0AFCF}" type="presParOf" srcId="{81674E08-C638-41D4-9452-E91E786D11B4}" destId="{33DB025B-3587-4398-9044-F5C42DC88471}" srcOrd="1" destOrd="0" presId="urn:microsoft.com/office/officeart/2005/8/layout/lProcess2"/>
    <dgm:cxn modelId="{7343D50A-CC8F-40F8-871B-BBF2B78A8A25}" type="presParOf" srcId="{81674E08-C638-41D4-9452-E91E786D11B4}" destId="{91136BB0-3B3F-404A-9DC4-A91CC34FC412}" srcOrd="2" destOrd="0" presId="urn:microsoft.com/office/officeart/2005/8/layout/lProcess2"/>
    <dgm:cxn modelId="{1E22B8E1-FF9C-4195-9ACD-1148C0BB92E6}" type="presParOf" srcId="{91136BB0-3B3F-404A-9DC4-A91CC34FC412}" destId="{DB9B4EB5-1192-40A8-9522-9AF36FDB13F7}" srcOrd="0" destOrd="0" presId="urn:microsoft.com/office/officeart/2005/8/layout/lProcess2"/>
    <dgm:cxn modelId="{FCF29C98-28E0-4A53-A2B0-FD58759C4364}" type="presParOf" srcId="{91136BB0-3B3F-404A-9DC4-A91CC34FC412}" destId="{3751D504-141D-4CA0-9D5E-2A93BA5E40A8}" srcOrd="1" destOrd="0" presId="urn:microsoft.com/office/officeart/2005/8/layout/lProcess2"/>
    <dgm:cxn modelId="{63D4F905-372E-450B-981A-57F2EF16A6D2}" type="presParOf" srcId="{91136BB0-3B3F-404A-9DC4-A91CC34FC412}" destId="{731F5C85-383C-4CF7-998B-B1C86C576487}" srcOrd="2" destOrd="0" presId="urn:microsoft.com/office/officeart/2005/8/layout/lProcess2"/>
    <dgm:cxn modelId="{14615F89-00B8-4EF7-9CE7-5C23AA85D009}" type="presParOf" srcId="{731F5C85-383C-4CF7-998B-B1C86C576487}" destId="{65BCD6C9-DD92-4778-B785-7800FB7E196C}" srcOrd="0" destOrd="0" presId="urn:microsoft.com/office/officeart/2005/8/layout/lProcess2"/>
    <dgm:cxn modelId="{2A16FA53-E7FE-4507-9702-F5C311E92C30}" type="presParOf" srcId="{65BCD6C9-DD92-4778-B785-7800FB7E196C}" destId="{B3909BD0-21AE-4186-A21E-9074D3EC9025}" srcOrd="0" destOrd="0" presId="urn:microsoft.com/office/officeart/2005/8/layout/lProcess2"/>
    <dgm:cxn modelId="{8483DD5D-31E1-4FB3-9EE1-983BDA52BDF9}" type="presParOf" srcId="{65BCD6C9-DD92-4778-B785-7800FB7E196C}" destId="{5BD96384-1E45-49F3-8A78-F2930CFC00AF}" srcOrd="1" destOrd="0" presId="urn:microsoft.com/office/officeart/2005/8/layout/lProcess2"/>
    <dgm:cxn modelId="{340E4590-5461-4759-B15D-ACE20DA29F9D}" type="presParOf" srcId="{65BCD6C9-DD92-4778-B785-7800FB7E196C}" destId="{456103A9-B5DE-49C1-8BEA-D74AC6C2282F}" srcOrd="2" destOrd="0" presId="urn:microsoft.com/office/officeart/2005/8/layout/lProcess2"/>
    <dgm:cxn modelId="{F9DAEF9B-8F8E-415C-A433-82F3135A76D5}" type="presParOf" srcId="{81674E08-C638-41D4-9452-E91E786D11B4}" destId="{5AA479EF-9881-438F-BCD0-DA834697D869}" srcOrd="3" destOrd="0" presId="urn:microsoft.com/office/officeart/2005/8/layout/lProcess2"/>
    <dgm:cxn modelId="{5B188D0C-EB1B-4CEC-8DFF-2BFECA812F9C}" type="presParOf" srcId="{81674E08-C638-41D4-9452-E91E786D11B4}" destId="{D4777555-D1D0-4F39-9880-D0A5B48252E4}" srcOrd="4" destOrd="0" presId="urn:microsoft.com/office/officeart/2005/8/layout/lProcess2"/>
    <dgm:cxn modelId="{7BC459BA-00E3-413C-B574-E8466D592614}" type="presParOf" srcId="{D4777555-D1D0-4F39-9880-D0A5B48252E4}" destId="{FA166F88-9E6D-4655-96DD-D40A10F24891}" srcOrd="0" destOrd="0" presId="urn:microsoft.com/office/officeart/2005/8/layout/lProcess2"/>
    <dgm:cxn modelId="{C647D896-6C15-4140-8968-45D173E28D53}" type="presParOf" srcId="{D4777555-D1D0-4F39-9880-D0A5B48252E4}" destId="{D4C05A69-0080-4619-AB77-B4063FC0946A}" srcOrd="1" destOrd="0" presId="urn:microsoft.com/office/officeart/2005/8/layout/lProcess2"/>
    <dgm:cxn modelId="{0516833C-D3B2-4459-A256-2D54729E31B6}" type="presParOf" srcId="{D4777555-D1D0-4F39-9880-D0A5B48252E4}" destId="{1DDF6407-B87B-4899-B647-BEF00C5950DC}" srcOrd="2" destOrd="0" presId="urn:microsoft.com/office/officeart/2005/8/layout/lProcess2"/>
    <dgm:cxn modelId="{795A96E5-873C-433C-B3C5-D7D8E50F5D27}" type="presParOf" srcId="{1DDF6407-B87B-4899-B647-BEF00C5950DC}" destId="{AC70D6E9-F6EF-47A3-8FD5-18108B5DC59E}" srcOrd="0" destOrd="0" presId="urn:microsoft.com/office/officeart/2005/8/layout/lProcess2"/>
    <dgm:cxn modelId="{EEA7F68E-B824-43F5-9EA6-FBC0FA4CE94D}" type="presParOf" srcId="{AC70D6E9-F6EF-47A3-8FD5-18108B5DC59E}" destId="{285C9DD9-5444-4A23-8EC8-9FF8EC092925}" srcOrd="0" destOrd="0" presId="urn:microsoft.com/office/officeart/2005/8/layout/lProcess2"/>
    <dgm:cxn modelId="{6D99E14F-674D-4F92-BA81-2D35DB690340}" type="presParOf" srcId="{AC70D6E9-F6EF-47A3-8FD5-18108B5DC59E}" destId="{1F10E0D0-9ADF-4484-A307-EE020D009A3D}" srcOrd="1" destOrd="0" presId="urn:microsoft.com/office/officeart/2005/8/layout/lProcess2"/>
    <dgm:cxn modelId="{612033F3-00A9-432E-BA85-A270F4481A5D}" type="presParOf" srcId="{AC70D6E9-F6EF-47A3-8FD5-18108B5DC59E}" destId="{2A14691E-6EE7-482C-A0EC-9EB63CDEE84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54A21-6F39-4A5F-89BA-65E9CD8F960C}" type="doc">
      <dgm:prSet loTypeId="urn:microsoft.com/office/officeart/2005/8/layout/lProcess2" loCatId="relationship" qsTypeId="urn:microsoft.com/office/officeart/2005/8/quickstyle/3d5" qsCatId="3D" csTypeId="urn:microsoft.com/office/officeart/2005/8/colors/colorful1#1" csCatId="colorful" phldr="1"/>
      <dgm:spPr>
        <a:scene3d>
          <a:camera prst="isometricOffAxis2Left" zoom="95000"/>
          <a:lightRig rig="flat" dir="t"/>
        </a:scene3d>
      </dgm:spPr>
      <dgm:t>
        <a:bodyPr/>
        <a:lstStyle/>
        <a:p>
          <a:endParaRPr lang="en-US"/>
        </a:p>
      </dgm:t>
    </dgm:pt>
    <dgm:pt modelId="{C4BF0E28-7273-4C17-AC50-725C4186175C}">
      <dgm:prSet phldrT="[Text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sp3d/>
      </dgm:spPr>
      <dgm:t>
        <a:bodyPr/>
        <a:lstStyle/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r>
            <a:rPr lang="en-US" sz="4000" dirty="0" smtClean="0">
              <a:solidFill>
                <a:srgbClr val="7030A0"/>
              </a:solidFill>
            </a:rPr>
            <a:t>What does ‘apartheid’ refer to in the title ?</a:t>
          </a:r>
          <a:endParaRPr lang="en-US" sz="4000" dirty="0">
            <a:solidFill>
              <a:srgbClr val="7030A0"/>
            </a:solidFill>
          </a:endParaRPr>
        </a:p>
      </dgm:t>
    </dgm:pt>
    <dgm:pt modelId="{B0220765-A137-41D5-9285-777142F778E1}" type="parTrans" cxnId="{1033A268-1AF3-44F3-9974-CF789DF60403}">
      <dgm:prSet/>
      <dgm:spPr/>
      <dgm:t>
        <a:bodyPr/>
        <a:lstStyle/>
        <a:p>
          <a:endParaRPr lang="en-US"/>
        </a:p>
      </dgm:t>
    </dgm:pt>
    <dgm:pt modelId="{674FBC02-F513-4601-A50E-2266A54C7D86}" type="sibTrans" cxnId="{1033A268-1AF3-44F3-9974-CF789DF60403}">
      <dgm:prSet/>
      <dgm:spPr/>
      <dgm:t>
        <a:bodyPr/>
        <a:lstStyle/>
        <a:p>
          <a:endParaRPr lang="en-US"/>
        </a:p>
      </dgm:t>
    </dgm:pt>
    <dgm:pt modelId="{5AE4D611-4AC7-470E-91D4-AB8FF728195E}">
      <dgm:prSet phldrT="[Text]" phldr="1"/>
      <dgm:spPr/>
      <dgm:t>
        <a:bodyPr/>
        <a:lstStyle/>
        <a:p>
          <a:endParaRPr lang="en-US" dirty="0"/>
        </a:p>
      </dgm:t>
    </dgm:pt>
    <dgm:pt modelId="{79B89561-248A-490B-AE9E-6A395DC24969}" type="parTrans" cxnId="{6CE9D085-550C-46A6-91DB-BC083259510D}">
      <dgm:prSet/>
      <dgm:spPr/>
      <dgm:t>
        <a:bodyPr/>
        <a:lstStyle/>
        <a:p>
          <a:endParaRPr lang="en-US"/>
        </a:p>
      </dgm:t>
    </dgm:pt>
    <dgm:pt modelId="{601ABCBE-E454-4DBE-B295-722871DB5E39}" type="sibTrans" cxnId="{6CE9D085-550C-46A6-91DB-BC083259510D}">
      <dgm:prSet/>
      <dgm:spPr/>
      <dgm:t>
        <a:bodyPr/>
        <a:lstStyle/>
        <a:p>
          <a:endParaRPr lang="en-US"/>
        </a:p>
      </dgm:t>
    </dgm:pt>
    <dgm:pt modelId="{1B48FE96-2965-4AEC-AE1A-1E773479AE70}">
      <dgm:prSet phldrT="[Text]"/>
      <dgm:spPr/>
      <dgm:t>
        <a:bodyPr/>
        <a:lstStyle/>
        <a:p>
          <a:r>
            <a:rPr lang="en-US" dirty="0" smtClean="0"/>
            <a:t>Discrimination</a:t>
          </a:r>
          <a:endParaRPr lang="en-US" dirty="0"/>
        </a:p>
      </dgm:t>
    </dgm:pt>
    <dgm:pt modelId="{AAB6B5D4-E939-4C71-9881-105D05675EC9}" type="parTrans" cxnId="{968F663B-1E8F-4C0E-850F-8CD4AE3ACFB1}">
      <dgm:prSet/>
      <dgm:spPr/>
      <dgm:t>
        <a:bodyPr/>
        <a:lstStyle/>
        <a:p>
          <a:endParaRPr lang="en-US"/>
        </a:p>
      </dgm:t>
    </dgm:pt>
    <dgm:pt modelId="{D3874CAD-A417-4D7B-BF4F-DEDC111AACA6}" type="sibTrans" cxnId="{968F663B-1E8F-4C0E-850F-8CD4AE3ACFB1}">
      <dgm:prSet/>
      <dgm:spPr/>
      <dgm:t>
        <a:bodyPr/>
        <a:lstStyle/>
        <a:p>
          <a:endParaRPr lang="en-US"/>
        </a:p>
      </dgm:t>
    </dgm:pt>
    <dgm:pt modelId="{EA93D344-7581-408F-94B9-44E777F103F2}">
      <dgm:prSet phldrT="[Text]"/>
      <dgm:spPr/>
      <dgm:t>
        <a:bodyPr/>
        <a:lstStyle/>
        <a:p>
          <a:r>
            <a:rPr lang="en-US" dirty="0" smtClean="0"/>
            <a:t>Distance</a:t>
          </a:r>
          <a:endParaRPr lang="en-US" dirty="0"/>
        </a:p>
      </dgm:t>
    </dgm:pt>
    <dgm:pt modelId="{955CF57E-6E7A-4E7D-9A53-A0A8C70B6712}" type="parTrans" cxnId="{2C89246C-128D-43C7-9D4C-7A5BF8FBC26E}">
      <dgm:prSet/>
      <dgm:spPr/>
      <dgm:t>
        <a:bodyPr/>
        <a:lstStyle/>
        <a:p>
          <a:endParaRPr lang="en-US"/>
        </a:p>
      </dgm:t>
    </dgm:pt>
    <dgm:pt modelId="{F4848147-16CC-45C7-A198-25C97D4531B4}" type="sibTrans" cxnId="{2C89246C-128D-43C7-9D4C-7A5BF8FBC26E}">
      <dgm:prSet/>
      <dgm:spPr/>
      <dgm:t>
        <a:bodyPr/>
        <a:lstStyle/>
        <a:p>
          <a:endParaRPr lang="en-US"/>
        </a:p>
      </dgm:t>
    </dgm:pt>
    <dgm:pt modelId="{F4E40E2F-2872-481B-AE3D-AF673EF3A6B7}">
      <dgm:prSet phldrT="[Text]" phldr="1"/>
      <dgm:spPr/>
      <dgm:t>
        <a:bodyPr/>
        <a:lstStyle/>
        <a:p>
          <a:endParaRPr lang="en-US" dirty="0"/>
        </a:p>
      </dgm:t>
    </dgm:pt>
    <dgm:pt modelId="{D79553E7-E67F-4B90-B87B-342A99D78F6C}" type="parTrans" cxnId="{161A0739-EE68-4EDE-AC35-C823DAD3C40F}">
      <dgm:prSet/>
      <dgm:spPr/>
      <dgm:t>
        <a:bodyPr/>
        <a:lstStyle/>
        <a:p>
          <a:endParaRPr lang="en-US"/>
        </a:p>
      </dgm:t>
    </dgm:pt>
    <dgm:pt modelId="{C916C2D5-22C2-48AF-98D4-EEB9E1C7FB47}" type="sibTrans" cxnId="{161A0739-EE68-4EDE-AC35-C823DAD3C40F}">
      <dgm:prSet/>
      <dgm:spPr/>
      <dgm:t>
        <a:bodyPr/>
        <a:lstStyle/>
        <a:p>
          <a:endParaRPr lang="en-US"/>
        </a:p>
      </dgm:t>
    </dgm:pt>
    <dgm:pt modelId="{E3DE8FE7-1F9D-42AD-8206-1A0D7067C089}">
      <dgm:prSet phldrT="[Text]"/>
      <dgm:spPr/>
      <dgm:t>
        <a:bodyPr/>
        <a:lstStyle/>
        <a:p>
          <a:r>
            <a:rPr lang="en-US" dirty="0" smtClean="0"/>
            <a:t>Apart</a:t>
          </a:r>
          <a:endParaRPr lang="en-US" dirty="0"/>
        </a:p>
      </dgm:t>
    </dgm:pt>
    <dgm:pt modelId="{AEA1947D-D0F5-4F90-8E3A-BF0FE059F4B6}" type="parTrans" cxnId="{89108F83-50EB-481E-818A-60854992A383}">
      <dgm:prSet/>
      <dgm:spPr/>
      <dgm:t>
        <a:bodyPr/>
        <a:lstStyle/>
        <a:p>
          <a:endParaRPr lang="en-US"/>
        </a:p>
      </dgm:t>
    </dgm:pt>
    <dgm:pt modelId="{D29DC161-E698-4809-A5EF-C6BF9C67C06F}" type="sibTrans" cxnId="{89108F83-50EB-481E-818A-60854992A383}">
      <dgm:prSet/>
      <dgm:spPr/>
      <dgm:t>
        <a:bodyPr/>
        <a:lstStyle/>
        <a:p>
          <a:endParaRPr lang="en-US"/>
        </a:p>
      </dgm:t>
    </dgm:pt>
    <dgm:pt modelId="{3D4BF89A-6D49-4F8D-944F-60727164286F}">
      <dgm:prSet phldrT="[Text]"/>
      <dgm:spPr/>
      <dgm:t>
        <a:bodyPr/>
        <a:lstStyle/>
        <a:p>
          <a:r>
            <a:rPr lang="en-US" dirty="0" smtClean="0"/>
            <a:t>Conversation</a:t>
          </a:r>
          <a:endParaRPr lang="en-US" dirty="0"/>
        </a:p>
      </dgm:t>
    </dgm:pt>
    <dgm:pt modelId="{52695BE3-F3FF-45ED-B81D-4E36614B6ED3}" type="parTrans" cxnId="{22219E92-59A8-4228-9FEC-CE687C3CB093}">
      <dgm:prSet/>
      <dgm:spPr/>
      <dgm:t>
        <a:bodyPr/>
        <a:lstStyle/>
        <a:p>
          <a:endParaRPr lang="en-US"/>
        </a:p>
      </dgm:t>
    </dgm:pt>
    <dgm:pt modelId="{6B97A1BE-95B0-4F0F-A631-B0861D6961A5}" type="sibTrans" cxnId="{22219E92-59A8-4228-9FEC-CE687C3CB093}">
      <dgm:prSet/>
      <dgm:spPr/>
      <dgm:t>
        <a:bodyPr/>
        <a:lstStyle/>
        <a:p>
          <a:endParaRPr lang="en-US"/>
        </a:p>
      </dgm:t>
    </dgm:pt>
    <dgm:pt modelId="{DEF91310-28D0-4F11-B766-E471E0443ACC}" type="pres">
      <dgm:prSet presAssocID="{20554A21-6F39-4A5F-89BA-65E9CD8F96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CF697-F595-4387-B18B-2C80A02BD04B}" type="pres">
      <dgm:prSet presAssocID="{C4BF0E28-7273-4C17-AC50-725C4186175C}" presName="compNode" presStyleCnt="0"/>
      <dgm:spPr/>
    </dgm:pt>
    <dgm:pt modelId="{504B1AB6-80A1-460D-8CA6-009C9CB849D6}" type="pres">
      <dgm:prSet presAssocID="{C4BF0E28-7273-4C17-AC50-725C4186175C}" presName="aNode" presStyleLbl="bgShp" presStyleIdx="0" presStyleCnt="3" custLinFactNeighborX="-38"/>
      <dgm:spPr/>
      <dgm:t>
        <a:bodyPr/>
        <a:lstStyle/>
        <a:p>
          <a:endParaRPr lang="en-US"/>
        </a:p>
      </dgm:t>
    </dgm:pt>
    <dgm:pt modelId="{0FEA0011-5373-427B-AB00-E99EA0D16803}" type="pres">
      <dgm:prSet presAssocID="{C4BF0E28-7273-4C17-AC50-725C4186175C}" presName="textNode" presStyleLbl="bgShp" presStyleIdx="0" presStyleCnt="3"/>
      <dgm:spPr/>
      <dgm:t>
        <a:bodyPr/>
        <a:lstStyle/>
        <a:p>
          <a:endParaRPr lang="en-US"/>
        </a:p>
      </dgm:t>
    </dgm:pt>
    <dgm:pt modelId="{BAA44936-5651-42C1-88C7-104D6CE88E45}" type="pres">
      <dgm:prSet presAssocID="{C4BF0E28-7273-4C17-AC50-725C4186175C}" presName="compChildNode" presStyleCnt="0"/>
      <dgm:spPr/>
    </dgm:pt>
    <dgm:pt modelId="{6252B985-27AD-40E5-8CFF-477A7EC34B75}" type="pres">
      <dgm:prSet presAssocID="{C4BF0E28-7273-4C17-AC50-725C4186175C}" presName="theInnerList" presStyleCnt="0"/>
      <dgm:spPr/>
    </dgm:pt>
    <dgm:pt modelId="{69316772-DD98-4A39-A9D5-CAB403CA7FFF}" type="pres">
      <dgm:prSet presAssocID="{C4BF0E28-7273-4C17-AC50-725C4186175C}" presName="aSpace" presStyleCnt="0"/>
      <dgm:spPr/>
    </dgm:pt>
    <dgm:pt modelId="{705E7DBD-8396-47A8-8C4C-2F904BD4BF5B}" type="pres">
      <dgm:prSet presAssocID="{5AE4D611-4AC7-470E-91D4-AB8FF728195E}" presName="compNode" presStyleCnt="0"/>
      <dgm:spPr/>
    </dgm:pt>
    <dgm:pt modelId="{053D7296-68DA-446F-A13F-3E8C9FD518AA}" type="pres">
      <dgm:prSet presAssocID="{5AE4D611-4AC7-470E-91D4-AB8FF728195E}" presName="aNode" presStyleLbl="bgShp" presStyleIdx="1" presStyleCnt="3"/>
      <dgm:spPr/>
      <dgm:t>
        <a:bodyPr/>
        <a:lstStyle/>
        <a:p>
          <a:endParaRPr lang="en-US"/>
        </a:p>
      </dgm:t>
    </dgm:pt>
    <dgm:pt modelId="{29CCA9A2-E240-4468-8897-1146735886AF}" type="pres">
      <dgm:prSet presAssocID="{5AE4D611-4AC7-470E-91D4-AB8FF728195E}" presName="textNode" presStyleLbl="bgShp" presStyleIdx="1" presStyleCnt="3"/>
      <dgm:spPr/>
      <dgm:t>
        <a:bodyPr/>
        <a:lstStyle/>
        <a:p>
          <a:endParaRPr lang="en-US"/>
        </a:p>
      </dgm:t>
    </dgm:pt>
    <dgm:pt modelId="{45E9702E-0CA8-44C1-92C3-84EE8DB5E63C}" type="pres">
      <dgm:prSet presAssocID="{5AE4D611-4AC7-470E-91D4-AB8FF728195E}" presName="compChildNode" presStyleCnt="0"/>
      <dgm:spPr/>
    </dgm:pt>
    <dgm:pt modelId="{C55E98CA-2E2A-4A6B-AE27-217E6ED372B7}" type="pres">
      <dgm:prSet presAssocID="{5AE4D611-4AC7-470E-91D4-AB8FF728195E}" presName="theInnerList" presStyleCnt="0"/>
      <dgm:spPr/>
    </dgm:pt>
    <dgm:pt modelId="{BFDE6975-958B-4196-B112-3879ECF8C032}" type="pres">
      <dgm:prSet presAssocID="{1B48FE96-2965-4AEC-AE1A-1E773479AE7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E4C88-9A67-4B2F-901A-B02D34FB2B80}" type="pres">
      <dgm:prSet presAssocID="{1B48FE96-2965-4AEC-AE1A-1E773479AE70}" presName="aSpace2" presStyleCnt="0"/>
      <dgm:spPr/>
    </dgm:pt>
    <dgm:pt modelId="{DB9BF651-0A64-493E-994D-A13B2A9CCFB0}" type="pres">
      <dgm:prSet presAssocID="{EA93D344-7581-408F-94B9-44E777F103F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9D9D7-8446-49EC-A917-52FC65FE1C6D}" type="pres">
      <dgm:prSet presAssocID="{5AE4D611-4AC7-470E-91D4-AB8FF728195E}" presName="aSpace" presStyleCnt="0"/>
      <dgm:spPr/>
    </dgm:pt>
    <dgm:pt modelId="{E88116F4-AE3B-4810-9A4F-B752FCDA9829}" type="pres">
      <dgm:prSet presAssocID="{F4E40E2F-2872-481B-AE3D-AF673EF3A6B7}" presName="compNode" presStyleCnt="0"/>
      <dgm:spPr/>
    </dgm:pt>
    <dgm:pt modelId="{E06A6087-4419-4D29-B02C-E7910BE2062A}" type="pres">
      <dgm:prSet presAssocID="{F4E40E2F-2872-481B-AE3D-AF673EF3A6B7}" presName="aNode" presStyleLbl="bgShp" presStyleIdx="2" presStyleCnt="3"/>
      <dgm:spPr/>
      <dgm:t>
        <a:bodyPr/>
        <a:lstStyle/>
        <a:p>
          <a:endParaRPr lang="en-US"/>
        </a:p>
      </dgm:t>
    </dgm:pt>
    <dgm:pt modelId="{BC87BF68-2DE4-4EF1-8C62-2204C1D08E0E}" type="pres">
      <dgm:prSet presAssocID="{F4E40E2F-2872-481B-AE3D-AF673EF3A6B7}" presName="textNode" presStyleLbl="bgShp" presStyleIdx="2" presStyleCnt="3"/>
      <dgm:spPr/>
      <dgm:t>
        <a:bodyPr/>
        <a:lstStyle/>
        <a:p>
          <a:endParaRPr lang="en-US"/>
        </a:p>
      </dgm:t>
    </dgm:pt>
    <dgm:pt modelId="{6E07138E-F32D-4EF3-8CD4-E599837B62FE}" type="pres">
      <dgm:prSet presAssocID="{F4E40E2F-2872-481B-AE3D-AF673EF3A6B7}" presName="compChildNode" presStyleCnt="0"/>
      <dgm:spPr/>
    </dgm:pt>
    <dgm:pt modelId="{ADD43B44-7A6A-4833-97CE-76B97FF84655}" type="pres">
      <dgm:prSet presAssocID="{F4E40E2F-2872-481B-AE3D-AF673EF3A6B7}" presName="theInnerList" presStyleCnt="0"/>
      <dgm:spPr/>
    </dgm:pt>
    <dgm:pt modelId="{FAE36C64-F045-401F-87C3-61F8CBADE191}" type="pres">
      <dgm:prSet presAssocID="{E3DE8FE7-1F9D-42AD-8206-1A0D7067C08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43976-D34E-4BBD-A83B-ADE235A3042F}" type="pres">
      <dgm:prSet presAssocID="{E3DE8FE7-1F9D-42AD-8206-1A0D7067C089}" presName="aSpace2" presStyleCnt="0"/>
      <dgm:spPr/>
    </dgm:pt>
    <dgm:pt modelId="{AEA20267-0D4B-4625-ABF4-7B18316C4080}" type="pres">
      <dgm:prSet presAssocID="{3D4BF89A-6D49-4F8D-944F-60727164286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C6793B-4DEA-4AEE-A452-6D5E27F0F58C}" type="presOf" srcId="{3D4BF89A-6D49-4F8D-944F-60727164286F}" destId="{AEA20267-0D4B-4625-ABF4-7B18316C4080}" srcOrd="0" destOrd="0" presId="urn:microsoft.com/office/officeart/2005/8/layout/lProcess2"/>
    <dgm:cxn modelId="{968F663B-1E8F-4C0E-850F-8CD4AE3ACFB1}" srcId="{5AE4D611-4AC7-470E-91D4-AB8FF728195E}" destId="{1B48FE96-2965-4AEC-AE1A-1E773479AE70}" srcOrd="0" destOrd="0" parTransId="{AAB6B5D4-E939-4C71-9881-105D05675EC9}" sibTransId="{D3874CAD-A417-4D7B-BF4F-DEDC111AACA6}"/>
    <dgm:cxn modelId="{2A8E1DDA-363A-4777-926C-62FC6FCDE9C1}" type="presOf" srcId="{F4E40E2F-2872-481B-AE3D-AF673EF3A6B7}" destId="{BC87BF68-2DE4-4EF1-8C62-2204C1D08E0E}" srcOrd="1" destOrd="0" presId="urn:microsoft.com/office/officeart/2005/8/layout/lProcess2"/>
    <dgm:cxn modelId="{9B8D8C87-72A1-41E4-894B-D9FDAD8EBDAF}" type="presOf" srcId="{E3DE8FE7-1F9D-42AD-8206-1A0D7067C089}" destId="{FAE36C64-F045-401F-87C3-61F8CBADE191}" srcOrd="0" destOrd="0" presId="urn:microsoft.com/office/officeart/2005/8/layout/lProcess2"/>
    <dgm:cxn modelId="{3429D76F-3EAA-41D9-983A-3BE9E7D6DE55}" type="presOf" srcId="{C4BF0E28-7273-4C17-AC50-725C4186175C}" destId="{504B1AB6-80A1-460D-8CA6-009C9CB849D6}" srcOrd="0" destOrd="0" presId="urn:microsoft.com/office/officeart/2005/8/layout/lProcess2"/>
    <dgm:cxn modelId="{2C89246C-128D-43C7-9D4C-7A5BF8FBC26E}" srcId="{5AE4D611-4AC7-470E-91D4-AB8FF728195E}" destId="{EA93D344-7581-408F-94B9-44E777F103F2}" srcOrd="1" destOrd="0" parTransId="{955CF57E-6E7A-4E7D-9A53-A0A8C70B6712}" sibTransId="{F4848147-16CC-45C7-A198-25C97D4531B4}"/>
    <dgm:cxn modelId="{49239572-DE6C-4ACB-8D2F-C12836D3388E}" type="presOf" srcId="{C4BF0E28-7273-4C17-AC50-725C4186175C}" destId="{0FEA0011-5373-427B-AB00-E99EA0D16803}" srcOrd="1" destOrd="0" presId="urn:microsoft.com/office/officeart/2005/8/layout/lProcess2"/>
    <dgm:cxn modelId="{6CE9D085-550C-46A6-91DB-BC083259510D}" srcId="{20554A21-6F39-4A5F-89BA-65E9CD8F960C}" destId="{5AE4D611-4AC7-470E-91D4-AB8FF728195E}" srcOrd="1" destOrd="0" parTransId="{79B89561-248A-490B-AE9E-6A395DC24969}" sibTransId="{601ABCBE-E454-4DBE-B295-722871DB5E39}"/>
    <dgm:cxn modelId="{161A0739-EE68-4EDE-AC35-C823DAD3C40F}" srcId="{20554A21-6F39-4A5F-89BA-65E9CD8F960C}" destId="{F4E40E2F-2872-481B-AE3D-AF673EF3A6B7}" srcOrd="2" destOrd="0" parTransId="{D79553E7-E67F-4B90-B87B-342A99D78F6C}" sibTransId="{C916C2D5-22C2-48AF-98D4-EEB9E1C7FB47}"/>
    <dgm:cxn modelId="{F6ABAA85-C04B-4A57-85CD-DD219B9AF14C}" type="presOf" srcId="{5AE4D611-4AC7-470E-91D4-AB8FF728195E}" destId="{29CCA9A2-E240-4468-8897-1146735886AF}" srcOrd="1" destOrd="0" presId="urn:microsoft.com/office/officeart/2005/8/layout/lProcess2"/>
    <dgm:cxn modelId="{1033A268-1AF3-44F3-9974-CF789DF60403}" srcId="{20554A21-6F39-4A5F-89BA-65E9CD8F960C}" destId="{C4BF0E28-7273-4C17-AC50-725C4186175C}" srcOrd="0" destOrd="0" parTransId="{B0220765-A137-41D5-9285-777142F778E1}" sibTransId="{674FBC02-F513-4601-A50E-2266A54C7D86}"/>
    <dgm:cxn modelId="{891A4F9D-B45C-4B26-B54C-A45FD5ADABE8}" type="presOf" srcId="{20554A21-6F39-4A5F-89BA-65E9CD8F960C}" destId="{DEF91310-28D0-4F11-B766-E471E0443ACC}" srcOrd="0" destOrd="0" presId="urn:microsoft.com/office/officeart/2005/8/layout/lProcess2"/>
    <dgm:cxn modelId="{CE13FBE4-691C-46A4-8BC0-C1DD2E9FBB9A}" type="presOf" srcId="{5AE4D611-4AC7-470E-91D4-AB8FF728195E}" destId="{053D7296-68DA-446F-A13F-3E8C9FD518AA}" srcOrd="0" destOrd="0" presId="urn:microsoft.com/office/officeart/2005/8/layout/lProcess2"/>
    <dgm:cxn modelId="{D1773E4C-9084-4708-9357-4CB9AC107643}" type="presOf" srcId="{1B48FE96-2965-4AEC-AE1A-1E773479AE70}" destId="{BFDE6975-958B-4196-B112-3879ECF8C032}" srcOrd="0" destOrd="0" presId="urn:microsoft.com/office/officeart/2005/8/layout/lProcess2"/>
    <dgm:cxn modelId="{22219E92-59A8-4228-9FEC-CE687C3CB093}" srcId="{F4E40E2F-2872-481B-AE3D-AF673EF3A6B7}" destId="{3D4BF89A-6D49-4F8D-944F-60727164286F}" srcOrd="1" destOrd="0" parTransId="{52695BE3-F3FF-45ED-B81D-4E36614B6ED3}" sibTransId="{6B97A1BE-95B0-4F0F-A631-B0861D6961A5}"/>
    <dgm:cxn modelId="{89108F83-50EB-481E-818A-60854992A383}" srcId="{F4E40E2F-2872-481B-AE3D-AF673EF3A6B7}" destId="{E3DE8FE7-1F9D-42AD-8206-1A0D7067C089}" srcOrd="0" destOrd="0" parTransId="{AEA1947D-D0F5-4F90-8E3A-BF0FE059F4B6}" sibTransId="{D29DC161-E698-4809-A5EF-C6BF9C67C06F}"/>
    <dgm:cxn modelId="{788CF7A4-12E4-4D96-9B57-69703ECA4CFE}" type="presOf" srcId="{F4E40E2F-2872-481B-AE3D-AF673EF3A6B7}" destId="{E06A6087-4419-4D29-B02C-E7910BE2062A}" srcOrd="0" destOrd="0" presId="urn:microsoft.com/office/officeart/2005/8/layout/lProcess2"/>
    <dgm:cxn modelId="{26E62316-8C8E-4BB4-9917-CDE81690FF6A}" type="presOf" srcId="{EA93D344-7581-408F-94B9-44E777F103F2}" destId="{DB9BF651-0A64-493E-994D-A13B2A9CCFB0}" srcOrd="0" destOrd="0" presId="urn:microsoft.com/office/officeart/2005/8/layout/lProcess2"/>
    <dgm:cxn modelId="{54A8527E-36E0-4448-9BAC-D52456F05C66}" type="presParOf" srcId="{DEF91310-28D0-4F11-B766-E471E0443ACC}" destId="{AC2CF697-F595-4387-B18B-2C80A02BD04B}" srcOrd="0" destOrd="0" presId="urn:microsoft.com/office/officeart/2005/8/layout/lProcess2"/>
    <dgm:cxn modelId="{24C15BFF-FABC-47FB-AD18-31709A5D0EE9}" type="presParOf" srcId="{AC2CF697-F595-4387-B18B-2C80A02BD04B}" destId="{504B1AB6-80A1-460D-8CA6-009C9CB849D6}" srcOrd="0" destOrd="0" presId="urn:microsoft.com/office/officeart/2005/8/layout/lProcess2"/>
    <dgm:cxn modelId="{4C75CC15-D716-4B13-9A3D-F0198428A9C5}" type="presParOf" srcId="{AC2CF697-F595-4387-B18B-2C80A02BD04B}" destId="{0FEA0011-5373-427B-AB00-E99EA0D16803}" srcOrd="1" destOrd="0" presId="urn:microsoft.com/office/officeart/2005/8/layout/lProcess2"/>
    <dgm:cxn modelId="{4735072A-D27E-4049-A908-71BD4A7EAC3D}" type="presParOf" srcId="{AC2CF697-F595-4387-B18B-2C80A02BD04B}" destId="{BAA44936-5651-42C1-88C7-104D6CE88E45}" srcOrd="2" destOrd="0" presId="urn:microsoft.com/office/officeart/2005/8/layout/lProcess2"/>
    <dgm:cxn modelId="{B49DBF91-6AA0-4EDA-BAF2-73B6EE2B0B63}" type="presParOf" srcId="{BAA44936-5651-42C1-88C7-104D6CE88E45}" destId="{6252B985-27AD-40E5-8CFF-477A7EC34B75}" srcOrd="0" destOrd="0" presId="urn:microsoft.com/office/officeart/2005/8/layout/lProcess2"/>
    <dgm:cxn modelId="{D3929F56-6B34-47E1-B7C5-4366E916F41D}" type="presParOf" srcId="{DEF91310-28D0-4F11-B766-E471E0443ACC}" destId="{69316772-DD98-4A39-A9D5-CAB403CA7FFF}" srcOrd="1" destOrd="0" presId="urn:microsoft.com/office/officeart/2005/8/layout/lProcess2"/>
    <dgm:cxn modelId="{8D3DC070-E7A4-46E3-8FD6-E2D0D10C13E7}" type="presParOf" srcId="{DEF91310-28D0-4F11-B766-E471E0443ACC}" destId="{705E7DBD-8396-47A8-8C4C-2F904BD4BF5B}" srcOrd="2" destOrd="0" presId="urn:microsoft.com/office/officeart/2005/8/layout/lProcess2"/>
    <dgm:cxn modelId="{B20FAFB5-4384-497F-B7A6-C0BEB08B8F91}" type="presParOf" srcId="{705E7DBD-8396-47A8-8C4C-2F904BD4BF5B}" destId="{053D7296-68DA-446F-A13F-3E8C9FD518AA}" srcOrd="0" destOrd="0" presId="urn:microsoft.com/office/officeart/2005/8/layout/lProcess2"/>
    <dgm:cxn modelId="{03327AFB-8007-4817-97DD-EE5AAA0A402A}" type="presParOf" srcId="{705E7DBD-8396-47A8-8C4C-2F904BD4BF5B}" destId="{29CCA9A2-E240-4468-8897-1146735886AF}" srcOrd="1" destOrd="0" presId="urn:microsoft.com/office/officeart/2005/8/layout/lProcess2"/>
    <dgm:cxn modelId="{5F00201D-7972-4B75-88C4-06A5497CA4B2}" type="presParOf" srcId="{705E7DBD-8396-47A8-8C4C-2F904BD4BF5B}" destId="{45E9702E-0CA8-44C1-92C3-84EE8DB5E63C}" srcOrd="2" destOrd="0" presId="urn:microsoft.com/office/officeart/2005/8/layout/lProcess2"/>
    <dgm:cxn modelId="{6C460FAB-3427-4D48-B9EB-0263F4050655}" type="presParOf" srcId="{45E9702E-0CA8-44C1-92C3-84EE8DB5E63C}" destId="{C55E98CA-2E2A-4A6B-AE27-217E6ED372B7}" srcOrd="0" destOrd="0" presId="urn:microsoft.com/office/officeart/2005/8/layout/lProcess2"/>
    <dgm:cxn modelId="{9DA35266-A155-4686-B18A-EE2D61D437DB}" type="presParOf" srcId="{C55E98CA-2E2A-4A6B-AE27-217E6ED372B7}" destId="{BFDE6975-958B-4196-B112-3879ECF8C032}" srcOrd="0" destOrd="0" presId="urn:microsoft.com/office/officeart/2005/8/layout/lProcess2"/>
    <dgm:cxn modelId="{8485FFCE-B96C-4712-9BA5-4CFEAFA928BF}" type="presParOf" srcId="{C55E98CA-2E2A-4A6B-AE27-217E6ED372B7}" destId="{426E4C88-9A67-4B2F-901A-B02D34FB2B80}" srcOrd="1" destOrd="0" presId="urn:microsoft.com/office/officeart/2005/8/layout/lProcess2"/>
    <dgm:cxn modelId="{C660AF3C-1FC2-4195-9158-AB024F54A52F}" type="presParOf" srcId="{C55E98CA-2E2A-4A6B-AE27-217E6ED372B7}" destId="{DB9BF651-0A64-493E-994D-A13B2A9CCFB0}" srcOrd="2" destOrd="0" presId="urn:microsoft.com/office/officeart/2005/8/layout/lProcess2"/>
    <dgm:cxn modelId="{69CBE9AB-80A9-4675-9A09-AA284121DAC7}" type="presParOf" srcId="{DEF91310-28D0-4F11-B766-E471E0443ACC}" destId="{2F79D9D7-8446-49EC-A917-52FC65FE1C6D}" srcOrd="3" destOrd="0" presId="urn:microsoft.com/office/officeart/2005/8/layout/lProcess2"/>
    <dgm:cxn modelId="{630FB177-1245-469F-9641-FDD0375D0DB9}" type="presParOf" srcId="{DEF91310-28D0-4F11-B766-E471E0443ACC}" destId="{E88116F4-AE3B-4810-9A4F-B752FCDA9829}" srcOrd="4" destOrd="0" presId="urn:microsoft.com/office/officeart/2005/8/layout/lProcess2"/>
    <dgm:cxn modelId="{0AE40616-0715-424F-BD3A-5E7D3967C4BF}" type="presParOf" srcId="{E88116F4-AE3B-4810-9A4F-B752FCDA9829}" destId="{E06A6087-4419-4D29-B02C-E7910BE2062A}" srcOrd="0" destOrd="0" presId="urn:microsoft.com/office/officeart/2005/8/layout/lProcess2"/>
    <dgm:cxn modelId="{313D31D6-3613-4CBF-9722-57AAF8752667}" type="presParOf" srcId="{E88116F4-AE3B-4810-9A4F-B752FCDA9829}" destId="{BC87BF68-2DE4-4EF1-8C62-2204C1D08E0E}" srcOrd="1" destOrd="0" presId="urn:microsoft.com/office/officeart/2005/8/layout/lProcess2"/>
    <dgm:cxn modelId="{DB32FC62-30DA-4C99-816A-7442E83730D7}" type="presParOf" srcId="{E88116F4-AE3B-4810-9A4F-B752FCDA9829}" destId="{6E07138E-F32D-4EF3-8CD4-E599837B62FE}" srcOrd="2" destOrd="0" presId="urn:microsoft.com/office/officeart/2005/8/layout/lProcess2"/>
    <dgm:cxn modelId="{BF339131-9CBF-44F5-830B-25048BD5EDEA}" type="presParOf" srcId="{6E07138E-F32D-4EF3-8CD4-E599837B62FE}" destId="{ADD43B44-7A6A-4833-97CE-76B97FF84655}" srcOrd="0" destOrd="0" presId="urn:microsoft.com/office/officeart/2005/8/layout/lProcess2"/>
    <dgm:cxn modelId="{B6D5E38A-67E3-4340-B302-21F9FA306FEB}" type="presParOf" srcId="{ADD43B44-7A6A-4833-97CE-76B97FF84655}" destId="{FAE36C64-F045-401F-87C3-61F8CBADE191}" srcOrd="0" destOrd="0" presId="urn:microsoft.com/office/officeart/2005/8/layout/lProcess2"/>
    <dgm:cxn modelId="{9AFFB4BD-4DBB-46CF-A3EF-8F1E9B8C3828}" type="presParOf" srcId="{ADD43B44-7A6A-4833-97CE-76B97FF84655}" destId="{B4743976-D34E-4BBD-A83B-ADE235A3042F}" srcOrd="1" destOrd="0" presId="urn:microsoft.com/office/officeart/2005/8/layout/lProcess2"/>
    <dgm:cxn modelId="{F72D1F3F-F7EF-4719-88A2-7CB4BE5ED9CE}" type="presParOf" srcId="{ADD43B44-7A6A-4833-97CE-76B97FF84655}" destId="{AEA20267-0D4B-4625-ABF4-7B18316C4080}" srcOrd="2" destOrd="0" presId="urn:microsoft.com/office/officeart/2005/8/layout/lProcess2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54A21-6F39-4A5F-89BA-65E9CD8F960C}" type="doc">
      <dgm:prSet loTypeId="urn:microsoft.com/office/officeart/2005/8/layout/lProcess2" loCatId="relationship" qsTypeId="urn:microsoft.com/office/officeart/2005/8/quickstyle/3d5" qsCatId="3D" csTypeId="urn:microsoft.com/office/officeart/2005/8/colors/colorful1#2" csCatId="colorful" phldr="1"/>
      <dgm:spPr>
        <a:scene3d>
          <a:camera prst="isometricOffAxis2Left" zoom="95000"/>
          <a:lightRig rig="flat" dir="t"/>
        </a:scene3d>
      </dgm:spPr>
      <dgm:t>
        <a:bodyPr/>
        <a:lstStyle/>
        <a:p>
          <a:endParaRPr lang="en-US"/>
        </a:p>
      </dgm:t>
    </dgm:pt>
    <dgm:pt modelId="{C4BF0E28-7273-4C17-AC50-725C4186175C}">
      <dgm:prSet phldrT="[Text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sp3d/>
      </dgm:spPr>
      <dgm:t>
        <a:bodyPr/>
        <a:lstStyle/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r>
            <a:rPr lang="en-US" sz="4000" dirty="0" smtClean="0">
              <a:solidFill>
                <a:srgbClr val="7030A0"/>
              </a:solidFill>
            </a:rPr>
            <a:t>What does ‘apartheid’ refer to in the title ?</a:t>
          </a:r>
          <a:endParaRPr lang="en-US" sz="4000" dirty="0">
            <a:solidFill>
              <a:srgbClr val="7030A0"/>
            </a:solidFill>
          </a:endParaRPr>
        </a:p>
      </dgm:t>
    </dgm:pt>
    <dgm:pt modelId="{B0220765-A137-41D5-9285-777142F778E1}" type="parTrans" cxnId="{1033A268-1AF3-44F3-9974-CF789DF60403}">
      <dgm:prSet/>
      <dgm:spPr/>
      <dgm:t>
        <a:bodyPr/>
        <a:lstStyle/>
        <a:p>
          <a:endParaRPr lang="en-US"/>
        </a:p>
      </dgm:t>
    </dgm:pt>
    <dgm:pt modelId="{674FBC02-F513-4601-A50E-2266A54C7D86}" type="sibTrans" cxnId="{1033A268-1AF3-44F3-9974-CF789DF60403}">
      <dgm:prSet/>
      <dgm:spPr/>
      <dgm:t>
        <a:bodyPr/>
        <a:lstStyle/>
        <a:p>
          <a:endParaRPr lang="en-US"/>
        </a:p>
      </dgm:t>
    </dgm:pt>
    <dgm:pt modelId="{5AE4D611-4AC7-470E-91D4-AB8FF728195E}">
      <dgm:prSet phldrT="[Text]" phldr="1"/>
      <dgm:spPr/>
      <dgm:t>
        <a:bodyPr/>
        <a:lstStyle/>
        <a:p>
          <a:endParaRPr lang="en-US" dirty="0"/>
        </a:p>
      </dgm:t>
    </dgm:pt>
    <dgm:pt modelId="{79B89561-248A-490B-AE9E-6A395DC24969}" type="parTrans" cxnId="{6CE9D085-550C-46A6-91DB-BC083259510D}">
      <dgm:prSet/>
      <dgm:spPr/>
      <dgm:t>
        <a:bodyPr/>
        <a:lstStyle/>
        <a:p>
          <a:endParaRPr lang="en-US"/>
        </a:p>
      </dgm:t>
    </dgm:pt>
    <dgm:pt modelId="{601ABCBE-E454-4DBE-B295-722871DB5E39}" type="sibTrans" cxnId="{6CE9D085-550C-46A6-91DB-BC083259510D}">
      <dgm:prSet/>
      <dgm:spPr/>
      <dgm:t>
        <a:bodyPr/>
        <a:lstStyle/>
        <a:p>
          <a:endParaRPr lang="en-US"/>
        </a:p>
      </dgm:t>
    </dgm:pt>
    <dgm:pt modelId="{1B48FE96-2965-4AEC-AE1A-1E773479AE70}">
      <dgm:prSet phldrT="[Text]"/>
      <dgm:spPr/>
      <dgm:t>
        <a:bodyPr/>
        <a:lstStyle/>
        <a:p>
          <a:r>
            <a:rPr lang="en-US" dirty="0" smtClean="0"/>
            <a:t>Discrimination</a:t>
          </a:r>
          <a:endParaRPr lang="en-US" dirty="0"/>
        </a:p>
      </dgm:t>
    </dgm:pt>
    <dgm:pt modelId="{AAB6B5D4-E939-4C71-9881-105D05675EC9}" type="parTrans" cxnId="{968F663B-1E8F-4C0E-850F-8CD4AE3ACFB1}">
      <dgm:prSet/>
      <dgm:spPr/>
      <dgm:t>
        <a:bodyPr/>
        <a:lstStyle/>
        <a:p>
          <a:endParaRPr lang="en-US"/>
        </a:p>
      </dgm:t>
    </dgm:pt>
    <dgm:pt modelId="{D3874CAD-A417-4D7B-BF4F-DEDC111AACA6}" type="sibTrans" cxnId="{968F663B-1E8F-4C0E-850F-8CD4AE3ACFB1}">
      <dgm:prSet/>
      <dgm:spPr/>
      <dgm:t>
        <a:bodyPr/>
        <a:lstStyle/>
        <a:p>
          <a:endParaRPr lang="en-US"/>
        </a:p>
      </dgm:t>
    </dgm:pt>
    <dgm:pt modelId="{EA93D344-7581-408F-94B9-44E777F103F2}">
      <dgm:prSet phldrT="[Text]"/>
      <dgm:spPr/>
      <dgm:t>
        <a:bodyPr/>
        <a:lstStyle/>
        <a:p>
          <a:endParaRPr lang="en-US" dirty="0"/>
        </a:p>
      </dgm:t>
    </dgm:pt>
    <dgm:pt modelId="{955CF57E-6E7A-4E7D-9A53-A0A8C70B6712}" type="parTrans" cxnId="{2C89246C-128D-43C7-9D4C-7A5BF8FBC26E}">
      <dgm:prSet/>
      <dgm:spPr/>
      <dgm:t>
        <a:bodyPr/>
        <a:lstStyle/>
        <a:p>
          <a:endParaRPr lang="en-US"/>
        </a:p>
      </dgm:t>
    </dgm:pt>
    <dgm:pt modelId="{F4848147-16CC-45C7-A198-25C97D4531B4}" type="sibTrans" cxnId="{2C89246C-128D-43C7-9D4C-7A5BF8FBC26E}">
      <dgm:prSet/>
      <dgm:spPr/>
      <dgm:t>
        <a:bodyPr/>
        <a:lstStyle/>
        <a:p>
          <a:endParaRPr lang="en-US"/>
        </a:p>
      </dgm:t>
    </dgm:pt>
    <dgm:pt modelId="{F4E40E2F-2872-481B-AE3D-AF673EF3A6B7}">
      <dgm:prSet phldrT="[Text]" phldr="1"/>
      <dgm:spPr/>
      <dgm:t>
        <a:bodyPr/>
        <a:lstStyle/>
        <a:p>
          <a:endParaRPr lang="en-US" dirty="0"/>
        </a:p>
      </dgm:t>
    </dgm:pt>
    <dgm:pt modelId="{D79553E7-E67F-4B90-B87B-342A99D78F6C}" type="parTrans" cxnId="{161A0739-EE68-4EDE-AC35-C823DAD3C40F}">
      <dgm:prSet/>
      <dgm:spPr/>
      <dgm:t>
        <a:bodyPr/>
        <a:lstStyle/>
        <a:p>
          <a:endParaRPr lang="en-US"/>
        </a:p>
      </dgm:t>
    </dgm:pt>
    <dgm:pt modelId="{C916C2D5-22C2-48AF-98D4-EEB9E1C7FB47}" type="sibTrans" cxnId="{161A0739-EE68-4EDE-AC35-C823DAD3C40F}">
      <dgm:prSet/>
      <dgm:spPr/>
      <dgm:t>
        <a:bodyPr/>
        <a:lstStyle/>
        <a:p>
          <a:endParaRPr lang="en-US"/>
        </a:p>
      </dgm:t>
    </dgm:pt>
    <dgm:pt modelId="{E3DE8FE7-1F9D-42AD-8206-1A0D7067C089}">
      <dgm:prSet phldrT="[Text]"/>
      <dgm:spPr/>
      <dgm:t>
        <a:bodyPr/>
        <a:lstStyle/>
        <a:p>
          <a:endParaRPr lang="en-US" dirty="0"/>
        </a:p>
      </dgm:t>
    </dgm:pt>
    <dgm:pt modelId="{AEA1947D-D0F5-4F90-8E3A-BF0FE059F4B6}" type="parTrans" cxnId="{89108F83-50EB-481E-818A-60854992A383}">
      <dgm:prSet/>
      <dgm:spPr/>
      <dgm:t>
        <a:bodyPr/>
        <a:lstStyle/>
        <a:p>
          <a:endParaRPr lang="en-US"/>
        </a:p>
      </dgm:t>
    </dgm:pt>
    <dgm:pt modelId="{D29DC161-E698-4809-A5EF-C6BF9C67C06F}" type="sibTrans" cxnId="{89108F83-50EB-481E-818A-60854992A383}">
      <dgm:prSet/>
      <dgm:spPr/>
      <dgm:t>
        <a:bodyPr/>
        <a:lstStyle/>
        <a:p>
          <a:endParaRPr lang="en-US"/>
        </a:p>
      </dgm:t>
    </dgm:pt>
    <dgm:pt modelId="{3D4BF89A-6D49-4F8D-944F-60727164286F}">
      <dgm:prSet phldrT="[Text]"/>
      <dgm:spPr/>
      <dgm:t>
        <a:bodyPr/>
        <a:lstStyle/>
        <a:p>
          <a:endParaRPr lang="en-US" dirty="0"/>
        </a:p>
      </dgm:t>
    </dgm:pt>
    <dgm:pt modelId="{52695BE3-F3FF-45ED-B81D-4E36614B6ED3}" type="parTrans" cxnId="{22219E92-59A8-4228-9FEC-CE687C3CB093}">
      <dgm:prSet/>
      <dgm:spPr/>
      <dgm:t>
        <a:bodyPr/>
        <a:lstStyle/>
        <a:p>
          <a:endParaRPr lang="en-US"/>
        </a:p>
      </dgm:t>
    </dgm:pt>
    <dgm:pt modelId="{6B97A1BE-95B0-4F0F-A631-B0861D6961A5}" type="sibTrans" cxnId="{22219E92-59A8-4228-9FEC-CE687C3CB093}">
      <dgm:prSet/>
      <dgm:spPr/>
      <dgm:t>
        <a:bodyPr/>
        <a:lstStyle/>
        <a:p>
          <a:endParaRPr lang="en-US"/>
        </a:p>
      </dgm:t>
    </dgm:pt>
    <dgm:pt modelId="{DEF91310-28D0-4F11-B766-E471E0443ACC}" type="pres">
      <dgm:prSet presAssocID="{20554A21-6F39-4A5F-89BA-65E9CD8F96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CF697-F595-4387-B18B-2C80A02BD04B}" type="pres">
      <dgm:prSet presAssocID="{C4BF0E28-7273-4C17-AC50-725C4186175C}" presName="compNode" presStyleCnt="0"/>
      <dgm:spPr/>
    </dgm:pt>
    <dgm:pt modelId="{504B1AB6-80A1-460D-8CA6-009C9CB849D6}" type="pres">
      <dgm:prSet presAssocID="{C4BF0E28-7273-4C17-AC50-725C4186175C}" presName="aNode" presStyleLbl="bgShp" presStyleIdx="0" presStyleCnt="3" custLinFactNeighborX="-38"/>
      <dgm:spPr/>
      <dgm:t>
        <a:bodyPr/>
        <a:lstStyle/>
        <a:p>
          <a:endParaRPr lang="en-US"/>
        </a:p>
      </dgm:t>
    </dgm:pt>
    <dgm:pt modelId="{0FEA0011-5373-427B-AB00-E99EA0D16803}" type="pres">
      <dgm:prSet presAssocID="{C4BF0E28-7273-4C17-AC50-725C4186175C}" presName="textNode" presStyleLbl="bgShp" presStyleIdx="0" presStyleCnt="3"/>
      <dgm:spPr/>
      <dgm:t>
        <a:bodyPr/>
        <a:lstStyle/>
        <a:p>
          <a:endParaRPr lang="en-US"/>
        </a:p>
      </dgm:t>
    </dgm:pt>
    <dgm:pt modelId="{BAA44936-5651-42C1-88C7-104D6CE88E45}" type="pres">
      <dgm:prSet presAssocID="{C4BF0E28-7273-4C17-AC50-725C4186175C}" presName="compChildNode" presStyleCnt="0"/>
      <dgm:spPr/>
    </dgm:pt>
    <dgm:pt modelId="{6252B985-27AD-40E5-8CFF-477A7EC34B75}" type="pres">
      <dgm:prSet presAssocID="{C4BF0E28-7273-4C17-AC50-725C4186175C}" presName="theInnerList" presStyleCnt="0"/>
      <dgm:spPr/>
    </dgm:pt>
    <dgm:pt modelId="{69316772-DD98-4A39-A9D5-CAB403CA7FFF}" type="pres">
      <dgm:prSet presAssocID="{C4BF0E28-7273-4C17-AC50-725C4186175C}" presName="aSpace" presStyleCnt="0"/>
      <dgm:spPr/>
    </dgm:pt>
    <dgm:pt modelId="{705E7DBD-8396-47A8-8C4C-2F904BD4BF5B}" type="pres">
      <dgm:prSet presAssocID="{5AE4D611-4AC7-470E-91D4-AB8FF728195E}" presName="compNode" presStyleCnt="0"/>
      <dgm:spPr/>
    </dgm:pt>
    <dgm:pt modelId="{053D7296-68DA-446F-A13F-3E8C9FD518AA}" type="pres">
      <dgm:prSet presAssocID="{5AE4D611-4AC7-470E-91D4-AB8FF728195E}" presName="aNode" presStyleLbl="bgShp" presStyleIdx="1" presStyleCnt="3"/>
      <dgm:spPr/>
      <dgm:t>
        <a:bodyPr/>
        <a:lstStyle/>
        <a:p>
          <a:endParaRPr lang="en-US"/>
        </a:p>
      </dgm:t>
    </dgm:pt>
    <dgm:pt modelId="{29CCA9A2-E240-4468-8897-1146735886AF}" type="pres">
      <dgm:prSet presAssocID="{5AE4D611-4AC7-470E-91D4-AB8FF728195E}" presName="textNode" presStyleLbl="bgShp" presStyleIdx="1" presStyleCnt="3"/>
      <dgm:spPr/>
      <dgm:t>
        <a:bodyPr/>
        <a:lstStyle/>
        <a:p>
          <a:endParaRPr lang="en-US"/>
        </a:p>
      </dgm:t>
    </dgm:pt>
    <dgm:pt modelId="{45E9702E-0CA8-44C1-92C3-84EE8DB5E63C}" type="pres">
      <dgm:prSet presAssocID="{5AE4D611-4AC7-470E-91D4-AB8FF728195E}" presName="compChildNode" presStyleCnt="0"/>
      <dgm:spPr/>
    </dgm:pt>
    <dgm:pt modelId="{C55E98CA-2E2A-4A6B-AE27-217E6ED372B7}" type="pres">
      <dgm:prSet presAssocID="{5AE4D611-4AC7-470E-91D4-AB8FF728195E}" presName="theInnerList" presStyleCnt="0"/>
      <dgm:spPr/>
    </dgm:pt>
    <dgm:pt modelId="{BFDE6975-958B-4196-B112-3879ECF8C032}" type="pres">
      <dgm:prSet presAssocID="{1B48FE96-2965-4AEC-AE1A-1E773479AE7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E4C88-9A67-4B2F-901A-B02D34FB2B80}" type="pres">
      <dgm:prSet presAssocID="{1B48FE96-2965-4AEC-AE1A-1E773479AE70}" presName="aSpace2" presStyleCnt="0"/>
      <dgm:spPr/>
    </dgm:pt>
    <dgm:pt modelId="{DB9BF651-0A64-493E-994D-A13B2A9CCFB0}" type="pres">
      <dgm:prSet presAssocID="{EA93D344-7581-408F-94B9-44E777F103F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9D9D7-8446-49EC-A917-52FC65FE1C6D}" type="pres">
      <dgm:prSet presAssocID="{5AE4D611-4AC7-470E-91D4-AB8FF728195E}" presName="aSpace" presStyleCnt="0"/>
      <dgm:spPr/>
    </dgm:pt>
    <dgm:pt modelId="{E88116F4-AE3B-4810-9A4F-B752FCDA9829}" type="pres">
      <dgm:prSet presAssocID="{F4E40E2F-2872-481B-AE3D-AF673EF3A6B7}" presName="compNode" presStyleCnt="0"/>
      <dgm:spPr/>
    </dgm:pt>
    <dgm:pt modelId="{E06A6087-4419-4D29-B02C-E7910BE2062A}" type="pres">
      <dgm:prSet presAssocID="{F4E40E2F-2872-481B-AE3D-AF673EF3A6B7}" presName="aNode" presStyleLbl="bgShp" presStyleIdx="2" presStyleCnt="3"/>
      <dgm:spPr/>
      <dgm:t>
        <a:bodyPr/>
        <a:lstStyle/>
        <a:p>
          <a:endParaRPr lang="en-US"/>
        </a:p>
      </dgm:t>
    </dgm:pt>
    <dgm:pt modelId="{BC87BF68-2DE4-4EF1-8C62-2204C1D08E0E}" type="pres">
      <dgm:prSet presAssocID="{F4E40E2F-2872-481B-AE3D-AF673EF3A6B7}" presName="textNode" presStyleLbl="bgShp" presStyleIdx="2" presStyleCnt="3"/>
      <dgm:spPr/>
      <dgm:t>
        <a:bodyPr/>
        <a:lstStyle/>
        <a:p>
          <a:endParaRPr lang="en-US"/>
        </a:p>
      </dgm:t>
    </dgm:pt>
    <dgm:pt modelId="{6E07138E-F32D-4EF3-8CD4-E599837B62FE}" type="pres">
      <dgm:prSet presAssocID="{F4E40E2F-2872-481B-AE3D-AF673EF3A6B7}" presName="compChildNode" presStyleCnt="0"/>
      <dgm:spPr/>
    </dgm:pt>
    <dgm:pt modelId="{ADD43B44-7A6A-4833-97CE-76B97FF84655}" type="pres">
      <dgm:prSet presAssocID="{F4E40E2F-2872-481B-AE3D-AF673EF3A6B7}" presName="theInnerList" presStyleCnt="0"/>
      <dgm:spPr/>
    </dgm:pt>
    <dgm:pt modelId="{FAE36C64-F045-401F-87C3-61F8CBADE191}" type="pres">
      <dgm:prSet presAssocID="{E3DE8FE7-1F9D-42AD-8206-1A0D7067C08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43976-D34E-4BBD-A83B-ADE235A3042F}" type="pres">
      <dgm:prSet presAssocID="{E3DE8FE7-1F9D-42AD-8206-1A0D7067C089}" presName="aSpace2" presStyleCnt="0"/>
      <dgm:spPr/>
    </dgm:pt>
    <dgm:pt modelId="{AEA20267-0D4B-4625-ABF4-7B18316C4080}" type="pres">
      <dgm:prSet presAssocID="{3D4BF89A-6D49-4F8D-944F-60727164286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9D085-550C-46A6-91DB-BC083259510D}" srcId="{20554A21-6F39-4A5F-89BA-65E9CD8F960C}" destId="{5AE4D611-4AC7-470E-91D4-AB8FF728195E}" srcOrd="1" destOrd="0" parTransId="{79B89561-248A-490B-AE9E-6A395DC24969}" sibTransId="{601ABCBE-E454-4DBE-B295-722871DB5E39}"/>
    <dgm:cxn modelId="{D8636C81-25DB-4513-B530-029BACFC5CE6}" type="presOf" srcId="{EA93D344-7581-408F-94B9-44E777F103F2}" destId="{DB9BF651-0A64-493E-994D-A13B2A9CCFB0}" srcOrd="0" destOrd="0" presId="urn:microsoft.com/office/officeart/2005/8/layout/lProcess2"/>
    <dgm:cxn modelId="{AA646A8D-990A-4121-B689-133F90DA68EA}" type="presOf" srcId="{C4BF0E28-7273-4C17-AC50-725C4186175C}" destId="{504B1AB6-80A1-460D-8CA6-009C9CB849D6}" srcOrd="0" destOrd="0" presId="urn:microsoft.com/office/officeart/2005/8/layout/lProcess2"/>
    <dgm:cxn modelId="{08A311B2-C627-46A3-83BE-8BEEDD75EFE0}" type="presOf" srcId="{20554A21-6F39-4A5F-89BA-65E9CD8F960C}" destId="{DEF91310-28D0-4F11-B766-E471E0443ACC}" srcOrd="0" destOrd="0" presId="urn:microsoft.com/office/officeart/2005/8/layout/lProcess2"/>
    <dgm:cxn modelId="{968F663B-1E8F-4C0E-850F-8CD4AE3ACFB1}" srcId="{5AE4D611-4AC7-470E-91D4-AB8FF728195E}" destId="{1B48FE96-2965-4AEC-AE1A-1E773479AE70}" srcOrd="0" destOrd="0" parTransId="{AAB6B5D4-E939-4C71-9881-105D05675EC9}" sibTransId="{D3874CAD-A417-4D7B-BF4F-DEDC111AACA6}"/>
    <dgm:cxn modelId="{3CD03136-E533-4E33-9365-807A2C45BDAB}" type="presOf" srcId="{1B48FE96-2965-4AEC-AE1A-1E773479AE70}" destId="{BFDE6975-958B-4196-B112-3879ECF8C032}" srcOrd="0" destOrd="0" presId="urn:microsoft.com/office/officeart/2005/8/layout/lProcess2"/>
    <dgm:cxn modelId="{46E0F7D6-3AC1-41B1-878F-B640499C3EF8}" type="presOf" srcId="{F4E40E2F-2872-481B-AE3D-AF673EF3A6B7}" destId="{E06A6087-4419-4D29-B02C-E7910BE2062A}" srcOrd="0" destOrd="0" presId="urn:microsoft.com/office/officeart/2005/8/layout/lProcess2"/>
    <dgm:cxn modelId="{DDE1F6D5-F02A-481F-980D-25C7505C592C}" type="presOf" srcId="{3D4BF89A-6D49-4F8D-944F-60727164286F}" destId="{AEA20267-0D4B-4625-ABF4-7B18316C4080}" srcOrd="0" destOrd="0" presId="urn:microsoft.com/office/officeart/2005/8/layout/lProcess2"/>
    <dgm:cxn modelId="{161A0739-EE68-4EDE-AC35-C823DAD3C40F}" srcId="{20554A21-6F39-4A5F-89BA-65E9CD8F960C}" destId="{F4E40E2F-2872-481B-AE3D-AF673EF3A6B7}" srcOrd="2" destOrd="0" parTransId="{D79553E7-E67F-4B90-B87B-342A99D78F6C}" sibTransId="{C916C2D5-22C2-48AF-98D4-EEB9E1C7FB47}"/>
    <dgm:cxn modelId="{89108F83-50EB-481E-818A-60854992A383}" srcId="{F4E40E2F-2872-481B-AE3D-AF673EF3A6B7}" destId="{E3DE8FE7-1F9D-42AD-8206-1A0D7067C089}" srcOrd="0" destOrd="0" parTransId="{AEA1947D-D0F5-4F90-8E3A-BF0FE059F4B6}" sibTransId="{D29DC161-E698-4809-A5EF-C6BF9C67C06F}"/>
    <dgm:cxn modelId="{2C89246C-128D-43C7-9D4C-7A5BF8FBC26E}" srcId="{5AE4D611-4AC7-470E-91D4-AB8FF728195E}" destId="{EA93D344-7581-408F-94B9-44E777F103F2}" srcOrd="1" destOrd="0" parTransId="{955CF57E-6E7A-4E7D-9A53-A0A8C70B6712}" sibTransId="{F4848147-16CC-45C7-A198-25C97D4531B4}"/>
    <dgm:cxn modelId="{89736382-6318-464C-861F-3FC82B718586}" type="presOf" srcId="{5AE4D611-4AC7-470E-91D4-AB8FF728195E}" destId="{29CCA9A2-E240-4468-8897-1146735886AF}" srcOrd="1" destOrd="0" presId="urn:microsoft.com/office/officeart/2005/8/layout/lProcess2"/>
    <dgm:cxn modelId="{1033A268-1AF3-44F3-9974-CF789DF60403}" srcId="{20554A21-6F39-4A5F-89BA-65E9CD8F960C}" destId="{C4BF0E28-7273-4C17-AC50-725C4186175C}" srcOrd="0" destOrd="0" parTransId="{B0220765-A137-41D5-9285-777142F778E1}" sibTransId="{674FBC02-F513-4601-A50E-2266A54C7D86}"/>
    <dgm:cxn modelId="{3976FE86-D67D-4875-A7FB-FDC1541DBF4B}" type="presOf" srcId="{C4BF0E28-7273-4C17-AC50-725C4186175C}" destId="{0FEA0011-5373-427B-AB00-E99EA0D16803}" srcOrd="1" destOrd="0" presId="urn:microsoft.com/office/officeart/2005/8/layout/lProcess2"/>
    <dgm:cxn modelId="{CB35421A-FE81-4FFB-9FB8-B341A255BAD1}" type="presOf" srcId="{5AE4D611-4AC7-470E-91D4-AB8FF728195E}" destId="{053D7296-68DA-446F-A13F-3E8C9FD518AA}" srcOrd="0" destOrd="0" presId="urn:microsoft.com/office/officeart/2005/8/layout/lProcess2"/>
    <dgm:cxn modelId="{CCFF66C9-B7FA-4594-8FAD-D53A8F0A2BF3}" type="presOf" srcId="{F4E40E2F-2872-481B-AE3D-AF673EF3A6B7}" destId="{BC87BF68-2DE4-4EF1-8C62-2204C1D08E0E}" srcOrd="1" destOrd="0" presId="urn:microsoft.com/office/officeart/2005/8/layout/lProcess2"/>
    <dgm:cxn modelId="{22219E92-59A8-4228-9FEC-CE687C3CB093}" srcId="{F4E40E2F-2872-481B-AE3D-AF673EF3A6B7}" destId="{3D4BF89A-6D49-4F8D-944F-60727164286F}" srcOrd="1" destOrd="0" parTransId="{52695BE3-F3FF-45ED-B81D-4E36614B6ED3}" sibTransId="{6B97A1BE-95B0-4F0F-A631-B0861D6961A5}"/>
    <dgm:cxn modelId="{2B174E3D-A5AD-4152-B82B-E2F8063EF422}" type="presOf" srcId="{E3DE8FE7-1F9D-42AD-8206-1A0D7067C089}" destId="{FAE36C64-F045-401F-87C3-61F8CBADE191}" srcOrd="0" destOrd="0" presId="urn:microsoft.com/office/officeart/2005/8/layout/lProcess2"/>
    <dgm:cxn modelId="{6178F7F6-7ADC-43D5-895B-4C0CB9A54653}" type="presParOf" srcId="{DEF91310-28D0-4F11-B766-E471E0443ACC}" destId="{AC2CF697-F595-4387-B18B-2C80A02BD04B}" srcOrd="0" destOrd="0" presId="urn:microsoft.com/office/officeart/2005/8/layout/lProcess2"/>
    <dgm:cxn modelId="{70ADB047-6388-442C-B9BE-037AF242D267}" type="presParOf" srcId="{AC2CF697-F595-4387-B18B-2C80A02BD04B}" destId="{504B1AB6-80A1-460D-8CA6-009C9CB849D6}" srcOrd="0" destOrd="0" presId="urn:microsoft.com/office/officeart/2005/8/layout/lProcess2"/>
    <dgm:cxn modelId="{E2217FD4-0790-4C7D-AFA6-A3165163BD66}" type="presParOf" srcId="{AC2CF697-F595-4387-B18B-2C80A02BD04B}" destId="{0FEA0011-5373-427B-AB00-E99EA0D16803}" srcOrd="1" destOrd="0" presId="urn:microsoft.com/office/officeart/2005/8/layout/lProcess2"/>
    <dgm:cxn modelId="{3EC3C93E-D71E-4D8F-9781-3623789A9F2D}" type="presParOf" srcId="{AC2CF697-F595-4387-B18B-2C80A02BD04B}" destId="{BAA44936-5651-42C1-88C7-104D6CE88E45}" srcOrd="2" destOrd="0" presId="urn:microsoft.com/office/officeart/2005/8/layout/lProcess2"/>
    <dgm:cxn modelId="{B8736295-915B-462A-8AD6-B13D737F2C32}" type="presParOf" srcId="{BAA44936-5651-42C1-88C7-104D6CE88E45}" destId="{6252B985-27AD-40E5-8CFF-477A7EC34B75}" srcOrd="0" destOrd="0" presId="urn:microsoft.com/office/officeart/2005/8/layout/lProcess2"/>
    <dgm:cxn modelId="{CCBD06A2-CE9F-475C-914A-2E4490C61E4D}" type="presParOf" srcId="{DEF91310-28D0-4F11-B766-E471E0443ACC}" destId="{69316772-DD98-4A39-A9D5-CAB403CA7FFF}" srcOrd="1" destOrd="0" presId="urn:microsoft.com/office/officeart/2005/8/layout/lProcess2"/>
    <dgm:cxn modelId="{2DEB549E-847D-4D3D-8A69-18A9D953393D}" type="presParOf" srcId="{DEF91310-28D0-4F11-B766-E471E0443ACC}" destId="{705E7DBD-8396-47A8-8C4C-2F904BD4BF5B}" srcOrd="2" destOrd="0" presId="urn:microsoft.com/office/officeart/2005/8/layout/lProcess2"/>
    <dgm:cxn modelId="{0851680D-9364-455A-9815-4168020D20E4}" type="presParOf" srcId="{705E7DBD-8396-47A8-8C4C-2F904BD4BF5B}" destId="{053D7296-68DA-446F-A13F-3E8C9FD518AA}" srcOrd="0" destOrd="0" presId="urn:microsoft.com/office/officeart/2005/8/layout/lProcess2"/>
    <dgm:cxn modelId="{9B886D00-3C11-4680-90D2-796CCA8EE87A}" type="presParOf" srcId="{705E7DBD-8396-47A8-8C4C-2F904BD4BF5B}" destId="{29CCA9A2-E240-4468-8897-1146735886AF}" srcOrd="1" destOrd="0" presId="urn:microsoft.com/office/officeart/2005/8/layout/lProcess2"/>
    <dgm:cxn modelId="{C64AAF74-4040-4BD3-954B-19BBCEBAAC67}" type="presParOf" srcId="{705E7DBD-8396-47A8-8C4C-2F904BD4BF5B}" destId="{45E9702E-0CA8-44C1-92C3-84EE8DB5E63C}" srcOrd="2" destOrd="0" presId="urn:microsoft.com/office/officeart/2005/8/layout/lProcess2"/>
    <dgm:cxn modelId="{41B389EB-213C-4F7D-9E1C-754CA44F0C1E}" type="presParOf" srcId="{45E9702E-0CA8-44C1-92C3-84EE8DB5E63C}" destId="{C55E98CA-2E2A-4A6B-AE27-217E6ED372B7}" srcOrd="0" destOrd="0" presId="urn:microsoft.com/office/officeart/2005/8/layout/lProcess2"/>
    <dgm:cxn modelId="{58396FD8-910A-43D6-B404-0D9D8B5AADC9}" type="presParOf" srcId="{C55E98CA-2E2A-4A6B-AE27-217E6ED372B7}" destId="{BFDE6975-958B-4196-B112-3879ECF8C032}" srcOrd="0" destOrd="0" presId="urn:microsoft.com/office/officeart/2005/8/layout/lProcess2"/>
    <dgm:cxn modelId="{6C23FB37-9482-4682-AB06-FD45813EBEE6}" type="presParOf" srcId="{C55E98CA-2E2A-4A6B-AE27-217E6ED372B7}" destId="{426E4C88-9A67-4B2F-901A-B02D34FB2B80}" srcOrd="1" destOrd="0" presId="urn:microsoft.com/office/officeart/2005/8/layout/lProcess2"/>
    <dgm:cxn modelId="{E45A512E-81D7-4BFE-9CD1-D9C1ABD0282A}" type="presParOf" srcId="{C55E98CA-2E2A-4A6B-AE27-217E6ED372B7}" destId="{DB9BF651-0A64-493E-994D-A13B2A9CCFB0}" srcOrd="2" destOrd="0" presId="urn:microsoft.com/office/officeart/2005/8/layout/lProcess2"/>
    <dgm:cxn modelId="{27D0986B-9337-4423-A9FF-B7F4DA13E95C}" type="presParOf" srcId="{DEF91310-28D0-4F11-B766-E471E0443ACC}" destId="{2F79D9D7-8446-49EC-A917-52FC65FE1C6D}" srcOrd="3" destOrd="0" presId="urn:microsoft.com/office/officeart/2005/8/layout/lProcess2"/>
    <dgm:cxn modelId="{069D12B4-AFCA-49F6-B6A6-EE8699A3E3BC}" type="presParOf" srcId="{DEF91310-28D0-4F11-B766-E471E0443ACC}" destId="{E88116F4-AE3B-4810-9A4F-B752FCDA9829}" srcOrd="4" destOrd="0" presId="urn:microsoft.com/office/officeart/2005/8/layout/lProcess2"/>
    <dgm:cxn modelId="{A4311FD6-C537-4E49-9B9A-A204B646207F}" type="presParOf" srcId="{E88116F4-AE3B-4810-9A4F-B752FCDA9829}" destId="{E06A6087-4419-4D29-B02C-E7910BE2062A}" srcOrd="0" destOrd="0" presId="urn:microsoft.com/office/officeart/2005/8/layout/lProcess2"/>
    <dgm:cxn modelId="{B3FAC884-4D76-4777-ABF9-95EA4EC39D82}" type="presParOf" srcId="{E88116F4-AE3B-4810-9A4F-B752FCDA9829}" destId="{BC87BF68-2DE4-4EF1-8C62-2204C1D08E0E}" srcOrd="1" destOrd="0" presId="urn:microsoft.com/office/officeart/2005/8/layout/lProcess2"/>
    <dgm:cxn modelId="{4046EC6D-EDD4-4496-920A-0D6CB1A4BF76}" type="presParOf" srcId="{E88116F4-AE3B-4810-9A4F-B752FCDA9829}" destId="{6E07138E-F32D-4EF3-8CD4-E599837B62FE}" srcOrd="2" destOrd="0" presId="urn:microsoft.com/office/officeart/2005/8/layout/lProcess2"/>
    <dgm:cxn modelId="{A48E0201-5DDA-42BE-94D9-DC7864BA2CE5}" type="presParOf" srcId="{6E07138E-F32D-4EF3-8CD4-E599837B62FE}" destId="{ADD43B44-7A6A-4833-97CE-76B97FF84655}" srcOrd="0" destOrd="0" presId="urn:microsoft.com/office/officeart/2005/8/layout/lProcess2"/>
    <dgm:cxn modelId="{B9B525C5-30EE-444D-81E9-E79FF398498C}" type="presParOf" srcId="{ADD43B44-7A6A-4833-97CE-76B97FF84655}" destId="{FAE36C64-F045-401F-87C3-61F8CBADE191}" srcOrd="0" destOrd="0" presId="urn:microsoft.com/office/officeart/2005/8/layout/lProcess2"/>
    <dgm:cxn modelId="{5CE9392B-A71C-4976-9508-49597CE8A221}" type="presParOf" srcId="{ADD43B44-7A6A-4833-97CE-76B97FF84655}" destId="{B4743976-D34E-4BBD-A83B-ADE235A3042F}" srcOrd="1" destOrd="0" presId="urn:microsoft.com/office/officeart/2005/8/layout/lProcess2"/>
    <dgm:cxn modelId="{1D0F4FC3-99E5-4067-8F7D-52B6DF7FCF67}" type="presParOf" srcId="{ADD43B44-7A6A-4833-97CE-76B97FF84655}" destId="{AEA20267-0D4B-4625-ABF4-7B18316C4080}" srcOrd="2" destOrd="0" presId="urn:microsoft.com/office/officeart/2005/8/layout/lProcess2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54A21-6F39-4A5F-89BA-65E9CD8F960C}" type="doc">
      <dgm:prSet loTypeId="urn:microsoft.com/office/officeart/2005/8/layout/lProcess2" loCatId="relationship" qsTypeId="urn:microsoft.com/office/officeart/2005/8/quickstyle/3d5" qsCatId="3D" csTypeId="urn:microsoft.com/office/officeart/2005/8/colors/colorful1#3" csCatId="colorful" phldr="1"/>
      <dgm:spPr>
        <a:scene3d>
          <a:camera prst="isometricOffAxis2Left" zoom="95000"/>
          <a:lightRig rig="flat" dir="t"/>
        </a:scene3d>
      </dgm:spPr>
      <dgm:t>
        <a:bodyPr/>
        <a:lstStyle/>
        <a:p>
          <a:endParaRPr lang="en-US"/>
        </a:p>
      </dgm:t>
    </dgm:pt>
    <dgm:pt modelId="{C4BF0E28-7273-4C17-AC50-725C4186175C}">
      <dgm:prSet phldrT="[Text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sp3d/>
      </dgm:spPr>
      <dgm:t>
        <a:bodyPr/>
        <a:lstStyle/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r>
            <a:rPr lang="en-US" sz="4000" dirty="0" smtClean="0">
              <a:solidFill>
                <a:srgbClr val="7030A0"/>
              </a:solidFill>
            </a:rPr>
            <a:t>Mandela wanted to ------</a:t>
          </a:r>
          <a:endParaRPr lang="en-US" sz="4000" dirty="0">
            <a:solidFill>
              <a:srgbClr val="7030A0"/>
            </a:solidFill>
          </a:endParaRPr>
        </a:p>
      </dgm:t>
    </dgm:pt>
    <dgm:pt modelId="{B0220765-A137-41D5-9285-777142F778E1}" type="parTrans" cxnId="{1033A268-1AF3-44F3-9974-CF789DF60403}">
      <dgm:prSet/>
      <dgm:spPr/>
      <dgm:t>
        <a:bodyPr/>
        <a:lstStyle/>
        <a:p>
          <a:endParaRPr lang="en-US"/>
        </a:p>
      </dgm:t>
    </dgm:pt>
    <dgm:pt modelId="{674FBC02-F513-4601-A50E-2266A54C7D86}" type="sibTrans" cxnId="{1033A268-1AF3-44F3-9974-CF789DF60403}">
      <dgm:prSet/>
      <dgm:spPr/>
      <dgm:t>
        <a:bodyPr/>
        <a:lstStyle/>
        <a:p>
          <a:endParaRPr lang="en-US"/>
        </a:p>
      </dgm:t>
    </dgm:pt>
    <dgm:pt modelId="{5AE4D611-4AC7-470E-91D4-AB8FF728195E}">
      <dgm:prSet phldrT="[Text]" phldr="1"/>
      <dgm:spPr/>
      <dgm:t>
        <a:bodyPr/>
        <a:lstStyle/>
        <a:p>
          <a:endParaRPr lang="en-US"/>
        </a:p>
      </dgm:t>
    </dgm:pt>
    <dgm:pt modelId="{79B89561-248A-490B-AE9E-6A395DC24969}" type="parTrans" cxnId="{6CE9D085-550C-46A6-91DB-BC083259510D}">
      <dgm:prSet/>
      <dgm:spPr/>
      <dgm:t>
        <a:bodyPr/>
        <a:lstStyle/>
        <a:p>
          <a:endParaRPr lang="en-US"/>
        </a:p>
      </dgm:t>
    </dgm:pt>
    <dgm:pt modelId="{601ABCBE-E454-4DBE-B295-722871DB5E39}" type="sibTrans" cxnId="{6CE9D085-550C-46A6-91DB-BC083259510D}">
      <dgm:prSet/>
      <dgm:spPr/>
      <dgm:t>
        <a:bodyPr/>
        <a:lstStyle/>
        <a:p>
          <a:endParaRPr lang="en-US"/>
        </a:p>
      </dgm:t>
    </dgm:pt>
    <dgm:pt modelId="{1B48FE96-2965-4AEC-AE1A-1E773479AE70}">
      <dgm:prSet phldrT="[Text]"/>
      <dgm:spPr/>
      <dgm:t>
        <a:bodyPr/>
        <a:lstStyle/>
        <a:p>
          <a:r>
            <a:rPr lang="en-US" dirty="0" smtClean="0"/>
            <a:t>Eliminate race disparity</a:t>
          </a:r>
          <a:endParaRPr lang="en-US" dirty="0"/>
        </a:p>
      </dgm:t>
    </dgm:pt>
    <dgm:pt modelId="{AAB6B5D4-E939-4C71-9881-105D05675EC9}" type="parTrans" cxnId="{968F663B-1E8F-4C0E-850F-8CD4AE3ACFB1}">
      <dgm:prSet/>
      <dgm:spPr/>
      <dgm:t>
        <a:bodyPr/>
        <a:lstStyle/>
        <a:p>
          <a:endParaRPr lang="en-US"/>
        </a:p>
      </dgm:t>
    </dgm:pt>
    <dgm:pt modelId="{D3874CAD-A417-4D7B-BF4F-DEDC111AACA6}" type="sibTrans" cxnId="{968F663B-1E8F-4C0E-850F-8CD4AE3ACFB1}">
      <dgm:prSet/>
      <dgm:spPr/>
      <dgm:t>
        <a:bodyPr/>
        <a:lstStyle/>
        <a:p>
          <a:endParaRPr lang="en-US"/>
        </a:p>
      </dgm:t>
    </dgm:pt>
    <dgm:pt modelId="{EA93D344-7581-408F-94B9-44E777F103F2}">
      <dgm:prSet phldrT="[Text]"/>
      <dgm:spPr/>
      <dgm:t>
        <a:bodyPr/>
        <a:lstStyle/>
        <a:p>
          <a:r>
            <a:rPr lang="en-US" dirty="0" smtClean="0"/>
            <a:t>Establish race discrimination</a:t>
          </a:r>
          <a:endParaRPr lang="en-US" dirty="0"/>
        </a:p>
      </dgm:t>
    </dgm:pt>
    <dgm:pt modelId="{955CF57E-6E7A-4E7D-9A53-A0A8C70B6712}" type="parTrans" cxnId="{2C89246C-128D-43C7-9D4C-7A5BF8FBC26E}">
      <dgm:prSet/>
      <dgm:spPr/>
      <dgm:t>
        <a:bodyPr/>
        <a:lstStyle/>
        <a:p>
          <a:endParaRPr lang="en-US"/>
        </a:p>
      </dgm:t>
    </dgm:pt>
    <dgm:pt modelId="{F4848147-16CC-45C7-A198-25C97D4531B4}" type="sibTrans" cxnId="{2C89246C-128D-43C7-9D4C-7A5BF8FBC26E}">
      <dgm:prSet/>
      <dgm:spPr/>
      <dgm:t>
        <a:bodyPr/>
        <a:lstStyle/>
        <a:p>
          <a:endParaRPr lang="en-US"/>
        </a:p>
      </dgm:t>
    </dgm:pt>
    <dgm:pt modelId="{F4E40E2F-2872-481B-AE3D-AF673EF3A6B7}">
      <dgm:prSet phldrT="[Text]" phldr="1"/>
      <dgm:spPr/>
      <dgm:t>
        <a:bodyPr/>
        <a:lstStyle/>
        <a:p>
          <a:endParaRPr lang="en-US"/>
        </a:p>
      </dgm:t>
    </dgm:pt>
    <dgm:pt modelId="{D79553E7-E67F-4B90-B87B-342A99D78F6C}" type="parTrans" cxnId="{161A0739-EE68-4EDE-AC35-C823DAD3C40F}">
      <dgm:prSet/>
      <dgm:spPr/>
      <dgm:t>
        <a:bodyPr/>
        <a:lstStyle/>
        <a:p>
          <a:endParaRPr lang="en-US"/>
        </a:p>
      </dgm:t>
    </dgm:pt>
    <dgm:pt modelId="{C916C2D5-22C2-48AF-98D4-EEB9E1C7FB47}" type="sibTrans" cxnId="{161A0739-EE68-4EDE-AC35-C823DAD3C40F}">
      <dgm:prSet/>
      <dgm:spPr/>
      <dgm:t>
        <a:bodyPr/>
        <a:lstStyle/>
        <a:p>
          <a:endParaRPr lang="en-US"/>
        </a:p>
      </dgm:t>
    </dgm:pt>
    <dgm:pt modelId="{E3DE8FE7-1F9D-42AD-8206-1A0D7067C089}">
      <dgm:prSet phldrT="[Text]"/>
      <dgm:spPr/>
      <dgm:t>
        <a:bodyPr/>
        <a:lstStyle/>
        <a:p>
          <a:r>
            <a:rPr lang="en-US" dirty="0" smtClean="0"/>
            <a:t>Healing of the wounds</a:t>
          </a:r>
          <a:endParaRPr lang="en-US" dirty="0"/>
        </a:p>
      </dgm:t>
    </dgm:pt>
    <dgm:pt modelId="{AEA1947D-D0F5-4F90-8E3A-BF0FE059F4B6}" type="parTrans" cxnId="{89108F83-50EB-481E-818A-60854992A383}">
      <dgm:prSet/>
      <dgm:spPr/>
      <dgm:t>
        <a:bodyPr/>
        <a:lstStyle/>
        <a:p>
          <a:endParaRPr lang="en-US"/>
        </a:p>
      </dgm:t>
    </dgm:pt>
    <dgm:pt modelId="{D29DC161-E698-4809-A5EF-C6BF9C67C06F}" type="sibTrans" cxnId="{89108F83-50EB-481E-818A-60854992A383}">
      <dgm:prSet/>
      <dgm:spPr/>
      <dgm:t>
        <a:bodyPr/>
        <a:lstStyle/>
        <a:p>
          <a:endParaRPr lang="en-US"/>
        </a:p>
      </dgm:t>
    </dgm:pt>
    <dgm:pt modelId="{3D4BF89A-6D49-4F8D-944F-60727164286F}">
      <dgm:prSet phldrT="[Text]"/>
      <dgm:spPr/>
      <dgm:t>
        <a:bodyPr/>
        <a:lstStyle/>
        <a:p>
          <a:r>
            <a:rPr lang="en-US" dirty="0" smtClean="0"/>
            <a:t>Mend the chasms that divided them</a:t>
          </a:r>
          <a:endParaRPr lang="en-US" dirty="0"/>
        </a:p>
      </dgm:t>
    </dgm:pt>
    <dgm:pt modelId="{52695BE3-F3FF-45ED-B81D-4E36614B6ED3}" type="parTrans" cxnId="{22219E92-59A8-4228-9FEC-CE687C3CB093}">
      <dgm:prSet/>
      <dgm:spPr/>
      <dgm:t>
        <a:bodyPr/>
        <a:lstStyle/>
        <a:p>
          <a:endParaRPr lang="en-US"/>
        </a:p>
      </dgm:t>
    </dgm:pt>
    <dgm:pt modelId="{6B97A1BE-95B0-4F0F-A631-B0861D6961A5}" type="sibTrans" cxnId="{22219E92-59A8-4228-9FEC-CE687C3CB093}">
      <dgm:prSet/>
      <dgm:spPr/>
      <dgm:t>
        <a:bodyPr/>
        <a:lstStyle/>
        <a:p>
          <a:endParaRPr lang="en-US"/>
        </a:p>
      </dgm:t>
    </dgm:pt>
    <dgm:pt modelId="{DEF91310-28D0-4F11-B766-E471E0443ACC}" type="pres">
      <dgm:prSet presAssocID="{20554A21-6F39-4A5F-89BA-65E9CD8F96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CF697-F595-4387-B18B-2C80A02BD04B}" type="pres">
      <dgm:prSet presAssocID="{C4BF0E28-7273-4C17-AC50-725C4186175C}" presName="compNode" presStyleCnt="0"/>
      <dgm:spPr/>
    </dgm:pt>
    <dgm:pt modelId="{504B1AB6-80A1-460D-8CA6-009C9CB849D6}" type="pres">
      <dgm:prSet presAssocID="{C4BF0E28-7273-4C17-AC50-725C4186175C}" presName="aNode" presStyleLbl="bgShp" presStyleIdx="0" presStyleCnt="3" custLinFactNeighborX="-38"/>
      <dgm:spPr/>
      <dgm:t>
        <a:bodyPr/>
        <a:lstStyle/>
        <a:p>
          <a:endParaRPr lang="en-US"/>
        </a:p>
      </dgm:t>
    </dgm:pt>
    <dgm:pt modelId="{0FEA0011-5373-427B-AB00-E99EA0D16803}" type="pres">
      <dgm:prSet presAssocID="{C4BF0E28-7273-4C17-AC50-725C4186175C}" presName="textNode" presStyleLbl="bgShp" presStyleIdx="0" presStyleCnt="3"/>
      <dgm:spPr/>
      <dgm:t>
        <a:bodyPr/>
        <a:lstStyle/>
        <a:p>
          <a:endParaRPr lang="en-US"/>
        </a:p>
      </dgm:t>
    </dgm:pt>
    <dgm:pt modelId="{BAA44936-5651-42C1-88C7-104D6CE88E45}" type="pres">
      <dgm:prSet presAssocID="{C4BF0E28-7273-4C17-AC50-725C4186175C}" presName="compChildNode" presStyleCnt="0"/>
      <dgm:spPr/>
    </dgm:pt>
    <dgm:pt modelId="{6252B985-27AD-40E5-8CFF-477A7EC34B75}" type="pres">
      <dgm:prSet presAssocID="{C4BF0E28-7273-4C17-AC50-725C4186175C}" presName="theInnerList" presStyleCnt="0"/>
      <dgm:spPr/>
    </dgm:pt>
    <dgm:pt modelId="{69316772-DD98-4A39-A9D5-CAB403CA7FFF}" type="pres">
      <dgm:prSet presAssocID="{C4BF0E28-7273-4C17-AC50-725C4186175C}" presName="aSpace" presStyleCnt="0"/>
      <dgm:spPr/>
    </dgm:pt>
    <dgm:pt modelId="{705E7DBD-8396-47A8-8C4C-2F904BD4BF5B}" type="pres">
      <dgm:prSet presAssocID="{5AE4D611-4AC7-470E-91D4-AB8FF728195E}" presName="compNode" presStyleCnt="0"/>
      <dgm:spPr/>
    </dgm:pt>
    <dgm:pt modelId="{053D7296-68DA-446F-A13F-3E8C9FD518AA}" type="pres">
      <dgm:prSet presAssocID="{5AE4D611-4AC7-470E-91D4-AB8FF728195E}" presName="aNode" presStyleLbl="bgShp" presStyleIdx="1" presStyleCnt="3"/>
      <dgm:spPr/>
      <dgm:t>
        <a:bodyPr/>
        <a:lstStyle/>
        <a:p>
          <a:endParaRPr lang="en-US"/>
        </a:p>
      </dgm:t>
    </dgm:pt>
    <dgm:pt modelId="{29CCA9A2-E240-4468-8897-1146735886AF}" type="pres">
      <dgm:prSet presAssocID="{5AE4D611-4AC7-470E-91D4-AB8FF728195E}" presName="textNode" presStyleLbl="bgShp" presStyleIdx="1" presStyleCnt="3"/>
      <dgm:spPr/>
      <dgm:t>
        <a:bodyPr/>
        <a:lstStyle/>
        <a:p>
          <a:endParaRPr lang="en-US"/>
        </a:p>
      </dgm:t>
    </dgm:pt>
    <dgm:pt modelId="{45E9702E-0CA8-44C1-92C3-84EE8DB5E63C}" type="pres">
      <dgm:prSet presAssocID="{5AE4D611-4AC7-470E-91D4-AB8FF728195E}" presName="compChildNode" presStyleCnt="0"/>
      <dgm:spPr/>
    </dgm:pt>
    <dgm:pt modelId="{C55E98CA-2E2A-4A6B-AE27-217E6ED372B7}" type="pres">
      <dgm:prSet presAssocID="{5AE4D611-4AC7-470E-91D4-AB8FF728195E}" presName="theInnerList" presStyleCnt="0"/>
      <dgm:spPr/>
    </dgm:pt>
    <dgm:pt modelId="{BFDE6975-958B-4196-B112-3879ECF8C032}" type="pres">
      <dgm:prSet presAssocID="{1B48FE96-2965-4AEC-AE1A-1E773479AE7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E4C88-9A67-4B2F-901A-B02D34FB2B80}" type="pres">
      <dgm:prSet presAssocID="{1B48FE96-2965-4AEC-AE1A-1E773479AE70}" presName="aSpace2" presStyleCnt="0"/>
      <dgm:spPr/>
    </dgm:pt>
    <dgm:pt modelId="{DB9BF651-0A64-493E-994D-A13B2A9CCFB0}" type="pres">
      <dgm:prSet presAssocID="{EA93D344-7581-408F-94B9-44E777F103F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9D9D7-8446-49EC-A917-52FC65FE1C6D}" type="pres">
      <dgm:prSet presAssocID="{5AE4D611-4AC7-470E-91D4-AB8FF728195E}" presName="aSpace" presStyleCnt="0"/>
      <dgm:spPr/>
    </dgm:pt>
    <dgm:pt modelId="{E88116F4-AE3B-4810-9A4F-B752FCDA9829}" type="pres">
      <dgm:prSet presAssocID="{F4E40E2F-2872-481B-AE3D-AF673EF3A6B7}" presName="compNode" presStyleCnt="0"/>
      <dgm:spPr/>
    </dgm:pt>
    <dgm:pt modelId="{E06A6087-4419-4D29-B02C-E7910BE2062A}" type="pres">
      <dgm:prSet presAssocID="{F4E40E2F-2872-481B-AE3D-AF673EF3A6B7}" presName="aNode" presStyleLbl="bgShp" presStyleIdx="2" presStyleCnt="3"/>
      <dgm:spPr/>
      <dgm:t>
        <a:bodyPr/>
        <a:lstStyle/>
        <a:p>
          <a:endParaRPr lang="en-US"/>
        </a:p>
      </dgm:t>
    </dgm:pt>
    <dgm:pt modelId="{BC87BF68-2DE4-4EF1-8C62-2204C1D08E0E}" type="pres">
      <dgm:prSet presAssocID="{F4E40E2F-2872-481B-AE3D-AF673EF3A6B7}" presName="textNode" presStyleLbl="bgShp" presStyleIdx="2" presStyleCnt="3"/>
      <dgm:spPr/>
      <dgm:t>
        <a:bodyPr/>
        <a:lstStyle/>
        <a:p>
          <a:endParaRPr lang="en-US"/>
        </a:p>
      </dgm:t>
    </dgm:pt>
    <dgm:pt modelId="{6E07138E-F32D-4EF3-8CD4-E599837B62FE}" type="pres">
      <dgm:prSet presAssocID="{F4E40E2F-2872-481B-AE3D-AF673EF3A6B7}" presName="compChildNode" presStyleCnt="0"/>
      <dgm:spPr/>
    </dgm:pt>
    <dgm:pt modelId="{ADD43B44-7A6A-4833-97CE-76B97FF84655}" type="pres">
      <dgm:prSet presAssocID="{F4E40E2F-2872-481B-AE3D-AF673EF3A6B7}" presName="theInnerList" presStyleCnt="0"/>
      <dgm:spPr/>
    </dgm:pt>
    <dgm:pt modelId="{FAE36C64-F045-401F-87C3-61F8CBADE191}" type="pres">
      <dgm:prSet presAssocID="{E3DE8FE7-1F9D-42AD-8206-1A0D7067C08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43976-D34E-4BBD-A83B-ADE235A3042F}" type="pres">
      <dgm:prSet presAssocID="{E3DE8FE7-1F9D-42AD-8206-1A0D7067C089}" presName="aSpace2" presStyleCnt="0"/>
      <dgm:spPr/>
    </dgm:pt>
    <dgm:pt modelId="{AEA20267-0D4B-4625-ABF4-7B18316C4080}" type="pres">
      <dgm:prSet presAssocID="{3D4BF89A-6D49-4F8D-944F-60727164286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9D085-550C-46A6-91DB-BC083259510D}" srcId="{20554A21-6F39-4A5F-89BA-65E9CD8F960C}" destId="{5AE4D611-4AC7-470E-91D4-AB8FF728195E}" srcOrd="1" destOrd="0" parTransId="{79B89561-248A-490B-AE9E-6A395DC24969}" sibTransId="{601ABCBE-E454-4DBE-B295-722871DB5E39}"/>
    <dgm:cxn modelId="{968F663B-1E8F-4C0E-850F-8CD4AE3ACFB1}" srcId="{5AE4D611-4AC7-470E-91D4-AB8FF728195E}" destId="{1B48FE96-2965-4AEC-AE1A-1E773479AE70}" srcOrd="0" destOrd="0" parTransId="{AAB6B5D4-E939-4C71-9881-105D05675EC9}" sibTransId="{D3874CAD-A417-4D7B-BF4F-DEDC111AACA6}"/>
    <dgm:cxn modelId="{AE652B06-92CC-448A-8DA9-3B53AFFA448D}" type="presOf" srcId="{20554A21-6F39-4A5F-89BA-65E9CD8F960C}" destId="{DEF91310-28D0-4F11-B766-E471E0443ACC}" srcOrd="0" destOrd="0" presId="urn:microsoft.com/office/officeart/2005/8/layout/lProcess2"/>
    <dgm:cxn modelId="{932C1E7C-FB64-4DC9-893A-B025B64DB9AB}" type="presOf" srcId="{E3DE8FE7-1F9D-42AD-8206-1A0D7067C089}" destId="{FAE36C64-F045-401F-87C3-61F8CBADE191}" srcOrd="0" destOrd="0" presId="urn:microsoft.com/office/officeart/2005/8/layout/lProcess2"/>
    <dgm:cxn modelId="{161A0739-EE68-4EDE-AC35-C823DAD3C40F}" srcId="{20554A21-6F39-4A5F-89BA-65E9CD8F960C}" destId="{F4E40E2F-2872-481B-AE3D-AF673EF3A6B7}" srcOrd="2" destOrd="0" parTransId="{D79553E7-E67F-4B90-B87B-342A99D78F6C}" sibTransId="{C916C2D5-22C2-48AF-98D4-EEB9E1C7FB47}"/>
    <dgm:cxn modelId="{3318CF0B-B091-462D-AA15-0D215A9E5B66}" type="presOf" srcId="{F4E40E2F-2872-481B-AE3D-AF673EF3A6B7}" destId="{E06A6087-4419-4D29-B02C-E7910BE2062A}" srcOrd="0" destOrd="0" presId="urn:microsoft.com/office/officeart/2005/8/layout/lProcess2"/>
    <dgm:cxn modelId="{89108F83-50EB-481E-818A-60854992A383}" srcId="{F4E40E2F-2872-481B-AE3D-AF673EF3A6B7}" destId="{E3DE8FE7-1F9D-42AD-8206-1A0D7067C089}" srcOrd="0" destOrd="0" parTransId="{AEA1947D-D0F5-4F90-8E3A-BF0FE059F4B6}" sibTransId="{D29DC161-E698-4809-A5EF-C6BF9C67C06F}"/>
    <dgm:cxn modelId="{2C89246C-128D-43C7-9D4C-7A5BF8FBC26E}" srcId="{5AE4D611-4AC7-470E-91D4-AB8FF728195E}" destId="{EA93D344-7581-408F-94B9-44E777F103F2}" srcOrd="1" destOrd="0" parTransId="{955CF57E-6E7A-4E7D-9A53-A0A8C70B6712}" sibTransId="{F4848147-16CC-45C7-A198-25C97D4531B4}"/>
    <dgm:cxn modelId="{4B27FB96-2BAD-4B40-9F4D-A51ED266F8FE}" type="presOf" srcId="{C4BF0E28-7273-4C17-AC50-725C4186175C}" destId="{504B1AB6-80A1-460D-8CA6-009C9CB849D6}" srcOrd="0" destOrd="0" presId="urn:microsoft.com/office/officeart/2005/8/layout/lProcess2"/>
    <dgm:cxn modelId="{740FA2E0-4AAC-4393-BB4F-EBE2E47B14B7}" type="presOf" srcId="{F4E40E2F-2872-481B-AE3D-AF673EF3A6B7}" destId="{BC87BF68-2DE4-4EF1-8C62-2204C1D08E0E}" srcOrd="1" destOrd="0" presId="urn:microsoft.com/office/officeart/2005/8/layout/lProcess2"/>
    <dgm:cxn modelId="{0EA0326E-BE79-4C85-A1D0-9FF2C6E1544D}" type="presOf" srcId="{EA93D344-7581-408F-94B9-44E777F103F2}" destId="{DB9BF651-0A64-493E-994D-A13B2A9CCFB0}" srcOrd="0" destOrd="0" presId="urn:microsoft.com/office/officeart/2005/8/layout/lProcess2"/>
    <dgm:cxn modelId="{3B2672E7-C843-43F4-84AE-E6BD47D58004}" type="presOf" srcId="{5AE4D611-4AC7-470E-91D4-AB8FF728195E}" destId="{29CCA9A2-E240-4468-8897-1146735886AF}" srcOrd="1" destOrd="0" presId="urn:microsoft.com/office/officeart/2005/8/layout/lProcess2"/>
    <dgm:cxn modelId="{1033A268-1AF3-44F3-9974-CF789DF60403}" srcId="{20554A21-6F39-4A5F-89BA-65E9CD8F960C}" destId="{C4BF0E28-7273-4C17-AC50-725C4186175C}" srcOrd="0" destOrd="0" parTransId="{B0220765-A137-41D5-9285-777142F778E1}" sibTransId="{674FBC02-F513-4601-A50E-2266A54C7D86}"/>
    <dgm:cxn modelId="{4333D462-9A34-4DE5-A538-1D05B7A6D303}" type="presOf" srcId="{5AE4D611-4AC7-470E-91D4-AB8FF728195E}" destId="{053D7296-68DA-446F-A13F-3E8C9FD518AA}" srcOrd="0" destOrd="0" presId="urn:microsoft.com/office/officeart/2005/8/layout/lProcess2"/>
    <dgm:cxn modelId="{98A989CB-7B51-4C98-AF4C-34BA1178B3BA}" type="presOf" srcId="{C4BF0E28-7273-4C17-AC50-725C4186175C}" destId="{0FEA0011-5373-427B-AB00-E99EA0D16803}" srcOrd="1" destOrd="0" presId="urn:microsoft.com/office/officeart/2005/8/layout/lProcess2"/>
    <dgm:cxn modelId="{22219E92-59A8-4228-9FEC-CE687C3CB093}" srcId="{F4E40E2F-2872-481B-AE3D-AF673EF3A6B7}" destId="{3D4BF89A-6D49-4F8D-944F-60727164286F}" srcOrd="1" destOrd="0" parTransId="{52695BE3-F3FF-45ED-B81D-4E36614B6ED3}" sibTransId="{6B97A1BE-95B0-4F0F-A631-B0861D6961A5}"/>
    <dgm:cxn modelId="{61A406A8-AE87-4243-86E8-A0FBFE8F1650}" type="presOf" srcId="{3D4BF89A-6D49-4F8D-944F-60727164286F}" destId="{AEA20267-0D4B-4625-ABF4-7B18316C4080}" srcOrd="0" destOrd="0" presId="urn:microsoft.com/office/officeart/2005/8/layout/lProcess2"/>
    <dgm:cxn modelId="{2341711A-F1BB-4EB6-BE83-DD3F3AF9EB1B}" type="presOf" srcId="{1B48FE96-2965-4AEC-AE1A-1E773479AE70}" destId="{BFDE6975-958B-4196-B112-3879ECF8C032}" srcOrd="0" destOrd="0" presId="urn:microsoft.com/office/officeart/2005/8/layout/lProcess2"/>
    <dgm:cxn modelId="{138B2226-8D3E-400A-8375-0F54239435ED}" type="presParOf" srcId="{DEF91310-28D0-4F11-B766-E471E0443ACC}" destId="{AC2CF697-F595-4387-B18B-2C80A02BD04B}" srcOrd="0" destOrd="0" presId="urn:microsoft.com/office/officeart/2005/8/layout/lProcess2"/>
    <dgm:cxn modelId="{A51DCFE8-D481-4DB8-A135-D7DCE87BEB0B}" type="presParOf" srcId="{AC2CF697-F595-4387-B18B-2C80A02BD04B}" destId="{504B1AB6-80A1-460D-8CA6-009C9CB849D6}" srcOrd="0" destOrd="0" presId="urn:microsoft.com/office/officeart/2005/8/layout/lProcess2"/>
    <dgm:cxn modelId="{5E5CEDFB-6B1A-4AC2-9776-15B2A1902D41}" type="presParOf" srcId="{AC2CF697-F595-4387-B18B-2C80A02BD04B}" destId="{0FEA0011-5373-427B-AB00-E99EA0D16803}" srcOrd="1" destOrd="0" presId="urn:microsoft.com/office/officeart/2005/8/layout/lProcess2"/>
    <dgm:cxn modelId="{ED39829D-3B9D-4C85-BAF7-241B6C38B1F5}" type="presParOf" srcId="{AC2CF697-F595-4387-B18B-2C80A02BD04B}" destId="{BAA44936-5651-42C1-88C7-104D6CE88E45}" srcOrd="2" destOrd="0" presId="urn:microsoft.com/office/officeart/2005/8/layout/lProcess2"/>
    <dgm:cxn modelId="{A064B7F8-22A1-4018-AD22-9EDFC06AEEDB}" type="presParOf" srcId="{BAA44936-5651-42C1-88C7-104D6CE88E45}" destId="{6252B985-27AD-40E5-8CFF-477A7EC34B75}" srcOrd="0" destOrd="0" presId="urn:microsoft.com/office/officeart/2005/8/layout/lProcess2"/>
    <dgm:cxn modelId="{4AF53195-D491-4BED-B497-845B9A9255AB}" type="presParOf" srcId="{DEF91310-28D0-4F11-B766-E471E0443ACC}" destId="{69316772-DD98-4A39-A9D5-CAB403CA7FFF}" srcOrd="1" destOrd="0" presId="urn:microsoft.com/office/officeart/2005/8/layout/lProcess2"/>
    <dgm:cxn modelId="{7E0C62D4-2A23-4DEA-B36D-4A2F2936D46B}" type="presParOf" srcId="{DEF91310-28D0-4F11-B766-E471E0443ACC}" destId="{705E7DBD-8396-47A8-8C4C-2F904BD4BF5B}" srcOrd="2" destOrd="0" presId="urn:microsoft.com/office/officeart/2005/8/layout/lProcess2"/>
    <dgm:cxn modelId="{6F45746D-3F3D-4F17-9343-9CE8DCA6488F}" type="presParOf" srcId="{705E7DBD-8396-47A8-8C4C-2F904BD4BF5B}" destId="{053D7296-68DA-446F-A13F-3E8C9FD518AA}" srcOrd="0" destOrd="0" presId="urn:microsoft.com/office/officeart/2005/8/layout/lProcess2"/>
    <dgm:cxn modelId="{47CA1589-C04B-4B1D-937D-88AD777EF59F}" type="presParOf" srcId="{705E7DBD-8396-47A8-8C4C-2F904BD4BF5B}" destId="{29CCA9A2-E240-4468-8897-1146735886AF}" srcOrd="1" destOrd="0" presId="urn:microsoft.com/office/officeart/2005/8/layout/lProcess2"/>
    <dgm:cxn modelId="{FF14C815-B2EA-44D7-83F8-278F0AEFABE4}" type="presParOf" srcId="{705E7DBD-8396-47A8-8C4C-2F904BD4BF5B}" destId="{45E9702E-0CA8-44C1-92C3-84EE8DB5E63C}" srcOrd="2" destOrd="0" presId="urn:microsoft.com/office/officeart/2005/8/layout/lProcess2"/>
    <dgm:cxn modelId="{6399D18A-F005-4EBC-82E6-480C0AED29D3}" type="presParOf" srcId="{45E9702E-0CA8-44C1-92C3-84EE8DB5E63C}" destId="{C55E98CA-2E2A-4A6B-AE27-217E6ED372B7}" srcOrd="0" destOrd="0" presId="urn:microsoft.com/office/officeart/2005/8/layout/lProcess2"/>
    <dgm:cxn modelId="{AD2216C1-3A79-40E5-975F-3C377D563879}" type="presParOf" srcId="{C55E98CA-2E2A-4A6B-AE27-217E6ED372B7}" destId="{BFDE6975-958B-4196-B112-3879ECF8C032}" srcOrd="0" destOrd="0" presId="urn:microsoft.com/office/officeart/2005/8/layout/lProcess2"/>
    <dgm:cxn modelId="{B454AAAC-81DB-4213-90D6-A126AB3D8E08}" type="presParOf" srcId="{C55E98CA-2E2A-4A6B-AE27-217E6ED372B7}" destId="{426E4C88-9A67-4B2F-901A-B02D34FB2B80}" srcOrd="1" destOrd="0" presId="urn:microsoft.com/office/officeart/2005/8/layout/lProcess2"/>
    <dgm:cxn modelId="{CEBF8192-C85C-4AF8-8424-D32157260630}" type="presParOf" srcId="{C55E98CA-2E2A-4A6B-AE27-217E6ED372B7}" destId="{DB9BF651-0A64-493E-994D-A13B2A9CCFB0}" srcOrd="2" destOrd="0" presId="urn:microsoft.com/office/officeart/2005/8/layout/lProcess2"/>
    <dgm:cxn modelId="{4B783B87-3247-479C-BD23-2B587D5CADB3}" type="presParOf" srcId="{DEF91310-28D0-4F11-B766-E471E0443ACC}" destId="{2F79D9D7-8446-49EC-A917-52FC65FE1C6D}" srcOrd="3" destOrd="0" presId="urn:microsoft.com/office/officeart/2005/8/layout/lProcess2"/>
    <dgm:cxn modelId="{B249EE65-649E-41BE-B84C-F78D4C9AF496}" type="presParOf" srcId="{DEF91310-28D0-4F11-B766-E471E0443ACC}" destId="{E88116F4-AE3B-4810-9A4F-B752FCDA9829}" srcOrd="4" destOrd="0" presId="urn:microsoft.com/office/officeart/2005/8/layout/lProcess2"/>
    <dgm:cxn modelId="{481762E7-FCC4-4881-B468-C205E6BCE292}" type="presParOf" srcId="{E88116F4-AE3B-4810-9A4F-B752FCDA9829}" destId="{E06A6087-4419-4D29-B02C-E7910BE2062A}" srcOrd="0" destOrd="0" presId="urn:microsoft.com/office/officeart/2005/8/layout/lProcess2"/>
    <dgm:cxn modelId="{438E3404-2A63-4D59-BAA4-9559818E7D45}" type="presParOf" srcId="{E88116F4-AE3B-4810-9A4F-B752FCDA9829}" destId="{BC87BF68-2DE4-4EF1-8C62-2204C1D08E0E}" srcOrd="1" destOrd="0" presId="urn:microsoft.com/office/officeart/2005/8/layout/lProcess2"/>
    <dgm:cxn modelId="{0C6E3FF6-AA6C-4104-B7C1-D518FCAF5E20}" type="presParOf" srcId="{E88116F4-AE3B-4810-9A4F-B752FCDA9829}" destId="{6E07138E-F32D-4EF3-8CD4-E599837B62FE}" srcOrd="2" destOrd="0" presId="urn:microsoft.com/office/officeart/2005/8/layout/lProcess2"/>
    <dgm:cxn modelId="{35915741-B078-4F8E-A0EA-9ED74E509DAB}" type="presParOf" srcId="{6E07138E-F32D-4EF3-8CD4-E599837B62FE}" destId="{ADD43B44-7A6A-4833-97CE-76B97FF84655}" srcOrd="0" destOrd="0" presId="urn:microsoft.com/office/officeart/2005/8/layout/lProcess2"/>
    <dgm:cxn modelId="{F152161C-962E-4877-8186-173B0334655D}" type="presParOf" srcId="{ADD43B44-7A6A-4833-97CE-76B97FF84655}" destId="{FAE36C64-F045-401F-87C3-61F8CBADE191}" srcOrd="0" destOrd="0" presId="urn:microsoft.com/office/officeart/2005/8/layout/lProcess2"/>
    <dgm:cxn modelId="{197DBD4A-AA80-4736-B567-3CA6F88C0020}" type="presParOf" srcId="{ADD43B44-7A6A-4833-97CE-76B97FF84655}" destId="{B4743976-D34E-4BBD-A83B-ADE235A3042F}" srcOrd="1" destOrd="0" presId="urn:microsoft.com/office/officeart/2005/8/layout/lProcess2"/>
    <dgm:cxn modelId="{AC85EB91-71E4-428E-97D4-696C74C8C639}" type="presParOf" srcId="{ADD43B44-7A6A-4833-97CE-76B97FF84655}" destId="{AEA20267-0D4B-4625-ABF4-7B18316C4080}" srcOrd="2" destOrd="0" presId="urn:microsoft.com/office/officeart/2005/8/layout/lProcess2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54A21-6F39-4A5F-89BA-65E9CD8F960C}" type="doc">
      <dgm:prSet loTypeId="urn:microsoft.com/office/officeart/2005/8/layout/lProcess2" loCatId="relationship" qsTypeId="urn:microsoft.com/office/officeart/2005/8/quickstyle/3d5" qsCatId="3D" csTypeId="urn:microsoft.com/office/officeart/2005/8/colors/colorful1#4" csCatId="colorful" phldr="1"/>
      <dgm:spPr>
        <a:scene3d>
          <a:camera prst="isometricOffAxis2Left" zoom="95000"/>
          <a:lightRig rig="flat" dir="t"/>
        </a:scene3d>
      </dgm:spPr>
      <dgm:t>
        <a:bodyPr/>
        <a:lstStyle/>
        <a:p>
          <a:endParaRPr lang="en-US"/>
        </a:p>
      </dgm:t>
    </dgm:pt>
    <dgm:pt modelId="{C4BF0E28-7273-4C17-AC50-725C4186175C}">
      <dgm:prSet phldrT="[Text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sp3d/>
      </dgm:spPr>
      <dgm:t>
        <a:bodyPr/>
        <a:lstStyle/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r>
            <a:rPr lang="en-US" sz="4000" dirty="0" smtClean="0">
              <a:solidFill>
                <a:srgbClr val="7030A0"/>
              </a:solidFill>
            </a:rPr>
            <a:t>Mandela wanted to ------</a:t>
          </a:r>
          <a:endParaRPr lang="en-US" sz="4000" dirty="0">
            <a:solidFill>
              <a:srgbClr val="7030A0"/>
            </a:solidFill>
          </a:endParaRPr>
        </a:p>
      </dgm:t>
    </dgm:pt>
    <dgm:pt modelId="{B0220765-A137-41D5-9285-777142F778E1}" type="parTrans" cxnId="{1033A268-1AF3-44F3-9974-CF789DF60403}">
      <dgm:prSet/>
      <dgm:spPr/>
      <dgm:t>
        <a:bodyPr/>
        <a:lstStyle/>
        <a:p>
          <a:endParaRPr lang="en-US"/>
        </a:p>
      </dgm:t>
    </dgm:pt>
    <dgm:pt modelId="{674FBC02-F513-4601-A50E-2266A54C7D86}" type="sibTrans" cxnId="{1033A268-1AF3-44F3-9974-CF789DF60403}">
      <dgm:prSet/>
      <dgm:spPr/>
      <dgm:t>
        <a:bodyPr/>
        <a:lstStyle/>
        <a:p>
          <a:endParaRPr lang="en-US"/>
        </a:p>
      </dgm:t>
    </dgm:pt>
    <dgm:pt modelId="{5AE4D611-4AC7-470E-91D4-AB8FF728195E}">
      <dgm:prSet phldrT="[Text]" phldr="1"/>
      <dgm:spPr/>
      <dgm:t>
        <a:bodyPr/>
        <a:lstStyle/>
        <a:p>
          <a:endParaRPr lang="en-US" dirty="0"/>
        </a:p>
      </dgm:t>
    </dgm:pt>
    <dgm:pt modelId="{79B89561-248A-490B-AE9E-6A395DC24969}" type="parTrans" cxnId="{6CE9D085-550C-46A6-91DB-BC083259510D}">
      <dgm:prSet/>
      <dgm:spPr/>
      <dgm:t>
        <a:bodyPr/>
        <a:lstStyle/>
        <a:p>
          <a:endParaRPr lang="en-US"/>
        </a:p>
      </dgm:t>
    </dgm:pt>
    <dgm:pt modelId="{601ABCBE-E454-4DBE-B295-722871DB5E39}" type="sibTrans" cxnId="{6CE9D085-550C-46A6-91DB-BC083259510D}">
      <dgm:prSet/>
      <dgm:spPr/>
      <dgm:t>
        <a:bodyPr/>
        <a:lstStyle/>
        <a:p>
          <a:endParaRPr lang="en-US"/>
        </a:p>
      </dgm:t>
    </dgm:pt>
    <dgm:pt modelId="{1B48FE96-2965-4AEC-AE1A-1E773479AE70}">
      <dgm:prSet phldrT="[Text]"/>
      <dgm:spPr/>
      <dgm:t>
        <a:bodyPr/>
        <a:lstStyle/>
        <a:p>
          <a:r>
            <a:rPr lang="en-US" dirty="0" smtClean="0"/>
            <a:t>Eliminate race disparity</a:t>
          </a:r>
          <a:endParaRPr lang="en-US" dirty="0"/>
        </a:p>
      </dgm:t>
    </dgm:pt>
    <dgm:pt modelId="{AAB6B5D4-E939-4C71-9881-105D05675EC9}" type="parTrans" cxnId="{968F663B-1E8F-4C0E-850F-8CD4AE3ACFB1}">
      <dgm:prSet/>
      <dgm:spPr/>
      <dgm:t>
        <a:bodyPr/>
        <a:lstStyle/>
        <a:p>
          <a:endParaRPr lang="en-US"/>
        </a:p>
      </dgm:t>
    </dgm:pt>
    <dgm:pt modelId="{D3874CAD-A417-4D7B-BF4F-DEDC111AACA6}" type="sibTrans" cxnId="{968F663B-1E8F-4C0E-850F-8CD4AE3ACFB1}">
      <dgm:prSet/>
      <dgm:spPr/>
      <dgm:t>
        <a:bodyPr/>
        <a:lstStyle/>
        <a:p>
          <a:endParaRPr lang="en-US"/>
        </a:p>
      </dgm:t>
    </dgm:pt>
    <dgm:pt modelId="{EA93D344-7581-408F-94B9-44E777F103F2}">
      <dgm:prSet phldrT="[Text]"/>
      <dgm:spPr/>
      <dgm:t>
        <a:bodyPr/>
        <a:lstStyle/>
        <a:p>
          <a:endParaRPr lang="en-US" dirty="0"/>
        </a:p>
      </dgm:t>
    </dgm:pt>
    <dgm:pt modelId="{955CF57E-6E7A-4E7D-9A53-A0A8C70B6712}" type="parTrans" cxnId="{2C89246C-128D-43C7-9D4C-7A5BF8FBC26E}">
      <dgm:prSet/>
      <dgm:spPr/>
      <dgm:t>
        <a:bodyPr/>
        <a:lstStyle/>
        <a:p>
          <a:endParaRPr lang="en-US"/>
        </a:p>
      </dgm:t>
    </dgm:pt>
    <dgm:pt modelId="{F4848147-16CC-45C7-A198-25C97D4531B4}" type="sibTrans" cxnId="{2C89246C-128D-43C7-9D4C-7A5BF8FBC26E}">
      <dgm:prSet/>
      <dgm:spPr/>
      <dgm:t>
        <a:bodyPr/>
        <a:lstStyle/>
        <a:p>
          <a:endParaRPr lang="en-US"/>
        </a:p>
      </dgm:t>
    </dgm:pt>
    <dgm:pt modelId="{F4E40E2F-2872-481B-AE3D-AF673EF3A6B7}">
      <dgm:prSet phldrT="[Text]" phldr="1"/>
      <dgm:spPr/>
      <dgm:t>
        <a:bodyPr/>
        <a:lstStyle/>
        <a:p>
          <a:endParaRPr lang="en-US" dirty="0"/>
        </a:p>
      </dgm:t>
    </dgm:pt>
    <dgm:pt modelId="{D79553E7-E67F-4B90-B87B-342A99D78F6C}" type="parTrans" cxnId="{161A0739-EE68-4EDE-AC35-C823DAD3C40F}">
      <dgm:prSet/>
      <dgm:spPr/>
      <dgm:t>
        <a:bodyPr/>
        <a:lstStyle/>
        <a:p>
          <a:endParaRPr lang="en-US"/>
        </a:p>
      </dgm:t>
    </dgm:pt>
    <dgm:pt modelId="{C916C2D5-22C2-48AF-98D4-EEB9E1C7FB47}" type="sibTrans" cxnId="{161A0739-EE68-4EDE-AC35-C823DAD3C40F}">
      <dgm:prSet/>
      <dgm:spPr/>
      <dgm:t>
        <a:bodyPr/>
        <a:lstStyle/>
        <a:p>
          <a:endParaRPr lang="en-US"/>
        </a:p>
      </dgm:t>
    </dgm:pt>
    <dgm:pt modelId="{E3DE8FE7-1F9D-42AD-8206-1A0D7067C089}">
      <dgm:prSet phldrT="[Text]"/>
      <dgm:spPr/>
      <dgm:t>
        <a:bodyPr/>
        <a:lstStyle/>
        <a:p>
          <a:endParaRPr lang="en-US" dirty="0"/>
        </a:p>
      </dgm:t>
    </dgm:pt>
    <dgm:pt modelId="{AEA1947D-D0F5-4F90-8E3A-BF0FE059F4B6}" type="parTrans" cxnId="{89108F83-50EB-481E-818A-60854992A383}">
      <dgm:prSet/>
      <dgm:spPr/>
      <dgm:t>
        <a:bodyPr/>
        <a:lstStyle/>
        <a:p>
          <a:endParaRPr lang="en-US"/>
        </a:p>
      </dgm:t>
    </dgm:pt>
    <dgm:pt modelId="{D29DC161-E698-4809-A5EF-C6BF9C67C06F}" type="sibTrans" cxnId="{89108F83-50EB-481E-818A-60854992A383}">
      <dgm:prSet/>
      <dgm:spPr/>
      <dgm:t>
        <a:bodyPr/>
        <a:lstStyle/>
        <a:p>
          <a:endParaRPr lang="en-US"/>
        </a:p>
      </dgm:t>
    </dgm:pt>
    <dgm:pt modelId="{3D4BF89A-6D49-4F8D-944F-60727164286F}">
      <dgm:prSet phldrT="[Text]"/>
      <dgm:spPr/>
      <dgm:t>
        <a:bodyPr/>
        <a:lstStyle/>
        <a:p>
          <a:endParaRPr lang="en-US" dirty="0"/>
        </a:p>
      </dgm:t>
    </dgm:pt>
    <dgm:pt modelId="{52695BE3-F3FF-45ED-B81D-4E36614B6ED3}" type="parTrans" cxnId="{22219E92-59A8-4228-9FEC-CE687C3CB093}">
      <dgm:prSet/>
      <dgm:spPr/>
      <dgm:t>
        <a:bodyPr/>
        <a:lstStyle/>
        <a:p>
          <a:endParaRPr lang="en-US"/>
        </a:p>
      </dgm:t>
    </dgm:pt>
    <dgm:pt modelId="{6B97A1BE-95B0-4F0F-A631-B0861D6961A5}" type="sibTrans" cxnId="{22219E92-59A8-4228-9FEC-CE687C3CB093}">
      <dgm:prSet/>
      <dgm:spPr/>
      <dgm:t>
        <a:bodyPr/>
        <a:lstStyle/>
        <a:p>
          <a:endParaRPr lang="en-US"/>
        </a:p>
      </dgm:t>
    </dgm:pt>
    <dgm:pt modelId="{DEF91310-28D0-4F11-B766-E471E0443ACC}" type="pres">
      <dgm:prSet presAssocID="{20554A21-6F39-4A5F-89BA-65E9CD8F96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CF697-F595-4387-B18B-2C80A02BD04B}" type="pres">
      <dgm:prSet presAssocID="{C4BF0E28-7273-4C17-AC50-725C4186175C}" presName="compNode" presStyleCnt="0"/>
      <dgm:spPr/>
    </dgm:pt>
    <dgm:pt modelId="{504B1AB6-80A1-460D-8CA6-009C9CB849D6}" type="pres">
      <dgm:prSet presAssocID="{C4BF0E28-7273-4C17-AC50-725C4186175C}" presName="aNode" presStyleLbl="bgShp" presStyleIdx="0" presStyleCnt="3" custLinFactNeighborX="-38"/>
      <dgm:spPr/>
      <dgm:t>
        <a:bodyPr/>
        <a:lstStyle/>
        <a:p>
          <a:endParaRPr lang="en-US"/>
        </a:p>
      </dgm:t>
    </dgm:pt>
    <dgm:pt modelId="{0FEA0011-5373-427B-AB00-E99EA0D16803}" type="pres">
      <dgm:prSet presAssocID="{C4BF0E28-7273-4C17-AC50-725C4186175C}" presName="textNode" presStyleLbl="bgShp" presStyleIdx="0" presStyleCnt="3"/>
      <dgm:spPr/>
      <dgm:t>
        <a:bodyPr/>
        <a:lstStyle/>
        <a:p>
          <a:endParaRPr lang="en-US"/>
        </a:p>
      </dgm:t>
    </dgm:pt>
    <dgm:pt modelId="{BAA44936-5651-42C1-88C7-104D6CE88E45}" type="pres">
      <dgm:prSet presAssocID="{C4BF0E28-7273-4C17-AC50-725C4186175C}" presName="compChildNode" presStyleCnt="0"/>
      <dgm:spPr/>
    </dgm:pt>
    <dgm:pt modelId="{6252B985-27AD-40E5-8CFF-477A7EC34B75}" type="pres">
      <dgm:prSet presAssocID="{C4BF0E28-7273-4C17-AC50-725C4186175C}" presName="theInnerList" presStyleCnt="0"/>
      <dgm:spPr/>
    </dgm:pt>
    <dgm:pt modelId="{69316772-DD98-4A39-A9D5-CAB403CA7FFF}" type="pres">
      <dgm:prSet presAssocID="{C4BF0E28-7273-4C17-AC50-725C4186175C}" presName="aSpace" presStyleCnt="0"/>
      <dgm:spPr/>
    </dgm:pt>
    <dgm:pt modelId="{705E7DBD-8396-47A8-8C4C-2F904BD4BF5B}" type="pres">
      <dgm:prSet presAssocID="{5AE4D611-4AC7-470E-91D4-AB8FF728195E}" presName="compNode" presStyleCnt="0"/>
      <dgm:spPr/>
    </dgm:pt>
    <dgm:pt modelId="{053D7296-68DA-446F-A13F-3E8C9FD518AA}" type="pres">
      <dgm:prSet presAssocID="{5AE4D611-4AC7-470E-91D4-AB8FF728195E}" presName="aNode" presStyleLbl="bgShp" presStyleIdx="1" presStyleCnt="3"/>
      <dgm:spPr/>
      <dgm:t>
        <a:bodyPr/>
        <a:lstStyle/>
        <a:p>
          <a:endParaRPr lang="en-US"/>
        </a:p>
      </dgm:t>
    </dgm:pt>
    <dgm:pt modelId="{29CCA9A2-E240-4468-8897-1146735886AF}" type="pres">
      <dgm:prSet presAssocID="{5AE4D611-4AC7-470E-91D4-AB8FF728195E}" presName="textNode" presStyleLbl="bgShp" presStyleIdx="1" presStyleCnt="3"/>
      <dgm:spPr/>
      <dgm:t>
        <a:bodyPr/>
        <a:lstStyle/>
        <a:p>
          <a:endParaRPr lang="en-US"/>
        </a:p>
      </dgm:t>
    </dgm:pt>
    <dgm:pt modelId="{45E9702E-0CA8-44C1-92C3-84EE8DB5E63C}" type="pres">
      <dgm:prSet presAssocID="{5AE4D611-4AC7-470E-91D4-AB8FF728195E}" presName="compChildNode" presStyleCnt="0"/>
      <dgm:spPr/>
    </dgm:pt>
    <dgm:pt modelId="{C55E98CA-2E2A-4A6B-AE27-217E6ED372B7}" type="pres">
      <dgm:prSet presAssocID="{5AE4D611-4AC7-470E-91D4-AB8FF728195E}" presName="theInnerList" presStyleCnt="0"/>
      <dgm:spPr/>
    </dgm:pt>
    <dgm:pt modelId="{BFDE6975-958B-4196-B112-3879ECF8C032}" type="pres">
      <dgm:prSet presAssocID="{1B48FE96-2965-4AEC-AE1A-1E773479AE7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E4C88-9A67-4B2F-901A-B02D34FB2B80}" type="pres">
      <dgm:prSet presAssocID="{1B48FE96-2965-4AEC-AE1A-1E773479AE70}" presName="aSpace2" presStyleCnt="0"/>
      <dgm:spPr/>
    </dgm:pt>
    <dgm:pt modelId="{DB9BF651-0A64-493E-994D-A13B2A9CCFB0}" type="pres">
      <dgm:prSet presAssocID="{EA93D344-7581-408F-94B9-44E777F103F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9D9D7-8446-49EC-A917-52FC65FE1C6D}" type="pres">
      <dgm:prSet presAssocID="{5AE4D611-4AC7-470E-91D4-AB8FF728195E}" presName="aSpace" presStyleCnt="0"/>
      <dgm:spPr/>
    </dgm:pt>
    <dgm:pt modelId="{E88116F4-AE3B-4810-9A4F-B752FCDA9829}" type="pres">
      <dgm:prSet presAssocID="{F4E40E2F-2872-481B-AE3D-AF673EF3A6B7}" presName="compNode" presStyleCnt="0"/>
      <dgm:spPr/>
    </dgm:pt>
    <dgm:pt modelId="{E06A6087-4419-4D29-B02C-E7910BE2062A}" type="pres">
      <dgm:prSet presAssocID="{F4E40E2F-2872-481B-AE3D-AF673EF3A6B7}" presName="aNode" presStyleLbl="bgShp" presStyleIdx="2" presStyleCnt="3"/>
      <dgm:spPr/>
      <dgm:t>
        <a:bodyPr/>
        <a:lstStyle/>
        <a:p>
          <a:endParaRPr lang="en-US"/>
        </a:p>
      </dgm:t>
    </dgm:pt>
    <dgm:pt modelId="{BC87BF68-2DE4-4EF1-8C62-2204C1D08E0E}" type="pres">
      <dgm:prSet presAssocID="{F4E40E2F-2872-481B-AE3D-AF673EF3A6B7}" presName="textNode" presStyleLbl="bgShp" presStyleIdx="2" presStyleCnt="3"/>
      <dgm:spPr/>
      <dgm:t>
        <a:bodyPr/>
        <a:lstStyle/>
        <a:p>
          <a:endParaRPr lang="en-US"/>
        </a:p>
      </dgm:t>
    </dgm:pt>
    <dgm:pt modelId="{6E07138E-F32D-4EF3-8CD4-E599837B62FE}" type="pres">
      <dgm:prSet presAssocID="{F4E40E2F-2872-481B-AE3D-AF673EF3A6B7}" presName="compChildNode" presStyleCnt="0"/>
      <dgm:spPr/>
    </dgm:pt>
    <dgm:pt modelId="{ADD43B44-7A6A-4833-97CE-76B97FF84655}" type="pres">
      <dgm:prSet presAssocID="{F4E40E2F-2872-481B-AE3D-AF673EF3A6B7}" presName="theInnerList" presStyleCnt="0"/>
      <dgm:spPr/>
    </dgm:pt>
    <dgm:pt modelId="{FAE36C64-F045-401F-87C3-61F8CBADE191}" type="pres">
      <dgm:prSet presAssocID="{E3DE8FE7-1F9D-42AD-8206-1A0D7067C08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43976-D34E-4BBD-A83B-ADE235A3042F}" type="pres">
      <dgm:prSet presAssocID="{E3DE8FE7-1F9D-42AD-8206-1A0D7067C089}" presName="aSpace2" presStyleCnt="0"/>
      <dgm:spPr/>
    </dgm:pt>
    <dgm:pt modelId="{AEA20267-0D4B-4625-ABF4-7B18316C4080}" type="pres">
      <dgm:prSet presAssocID="{3D4BF89A-6D49-4F8D-944F-60727164286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9D085-550C-46A6-91DB-BC083259510D}" srcId="{20554A21-6F39-4A5F-89BA-65E9CD8F960C}" destId="{5AE4D611-4AC7-470E-91D4-AB8FF728195E}" srcOrd="1" destOrd="0" parTransId="{79B89561-248A-490B-AE9E-6A395DC24969}" sibTransId="{601ABCBE-E454-4DBE-B295-722871DB5E39}"/>
    <dgm:cxn modelId="{F14C0BE3-0DFF-4A99-9190-141688368324}" type="presOf" srcId="{C4BF0E28-7273-4C17-AC50-725C4186175C}" destId="{0FEA0011-5373-427B-AB00-E99EA0D16803}" srcOrd="1" destOrd="0" presId="urn:microsoft.com/office/officeart/2005/8/layout/lProcess2"/>
    <dgm:cxn modelId="{968F663B-1E8F-4C0E-850F-8CD4AE3ACFB1}" srcId="{5AE4D611-4AC7-470E-91D4-AB8FF728195E}" destId="{1B48FE96-2965-4AEC-AE1A-1E773479AE70}" srcOrd="0" destOrd="0" parTransId="{AAB6B5D4-E939-4C71-9881-105D05675EC9}" sibTransId="{D3874CAD-A417-4D7B-BF4F-DEDC111AACA6}"/>
    <dgm:cxn modelId="{6C4D8E45-52CD-40BC-B7D0-F45A7D356CAD}" type="presOf" srcId="{3D4BF89A-6D49-4F8D-944F-60727164286F}" destId="{AEA20267-0D4B-4625-ABF4-7B18316C4080}" srcOrd="0" destOrd="0" presId="urn:microsoft.com/office/officeart/2005/8/layout/lProcess2"/>
    <dgm:cxn modelId="{3D906578-BE57-4BC1-8990-E042DCE99764}" type="presOf" srcId="{5AE4D611-4AC7-470E-91D4-AB8FF728195E}" destId="{29CCA9A2-E240-4468-8897-1146735886AF}" srcOrd="1" destOrd="0" presId="urn:microsoft.com/office/officeart/2005/8/layout/lProcess2"/>
    <dgm:cxn modelId="{33FFB338-BE77-4714-ACE2-3C20A2D46C4F}" type="presOf" srcId="{20554A21-6F39-4A5F-89BA-65E9CD8F960C}" destId="{DEF91310-28D0-4F11-B766-E471E0443ACC}" srcOrd="0" destOrd="0" presId="urn:microsoft.com/office/officeart/2005/8/layout/lProcess2"/>
    <dgm:cxn modelId="{D61A30A6-3FCA-4E82-B753-B1394C4B72A4}" type="presOf" srcId="{F4E40E2F-2872-481B-AE3D-AF673EF3A6B7}" destId="{BC87BF68-2DE4-4EF1-8C62-2204C1D08E0E}" srcOrd="1" destOrd="0" presId="urn:microsoft.com/office/officeart/2005/8/layout/lProcess2"/>
    <dgm:cxn modelId="{161A0739-EE68-4EDE-AC35-C823DAD3C40F}" srcId="{20554A21-6F39-4A5F-89BA-65E9CD8F960C}" destId="{F4E40E2F-2872-481B-AE3D-AF673EF3A6B7}" srcOrd="2" destOrd="0" parTransId="{D79553E7-E67F-4B90-B87B-342A99D78F6C}" sibTransId="{C916C2D5-22C2-48AF-98D4-EEB9E1C7FB47}"/>
    <dgm:cxn modelId="{89108F83-50EB-481E-818A-60854992A383}" srcId="{F4E40E2F-2872-481B-AE3D-AF673EF3A6B7}" destId="{E3DE8FE7-1F9D-42AD-8206-1A0D7067C089}" srcOrd="0" destOrd="0" parTransId="{AEA1947D-D0F5-4F90-8E3A-BF0FE059F4B6}" sibTransId="{D29DC161-E698-4809-A5EF-C6BF9C67C06F}"/>
    <dgm:cxn modelId="{2C89246C-128D-43C7-9D4C-7A5BF8FBC26E}" srcId="{5AE4D611-4AC7-470E-91D4-AB8FF728195E}" destId="{EA93D344-7581-408F-94B9-44E777F103F2}" srcOrd="1" destOrd="0" parTransId="{955CF57E-6E7A-4E7D-9A53-A0A8C70B6712}" sibTransId="{F4848147-16CC-45C7-A198-25C97D4531B4}"/>
    <dgm:cxn modelId="{1D5CE5FD-6A87-4B2D-8348-9D9E5F0A4671}" type="presOf" srcId="{EA93D344-7581-408F-94B9-44E777F103F2}" destId="{DB9BF651-0A64-493E-994D-A13B2A9CCFB0}" srcOrd="0" destOrd="0" presId="urn:microsoft.com/office/officeart/2005/8/layout/lProcess2"/>
    <dgm:cxn modelId="{55AD8E78-2CD0-4E2E-8072-4E7DFE4D66A4}" type="presOf" srcId="{C4BF0E28-7273-4C17-AC50-725C4186175C}" destId="{504B1AB6-80A1-460D-8CA6-009C9CB849D6}" srcOrd="0" destOrd="0" presId="urn:microsoft.com/office/officeart/2005/8/layout/lProcess2"/>
    <dgm:cxn modelId="{C0B6560F-99A3-419A-A2FD-2EAF2ACBB373}" type="presOf" srcId="{1B48FE96-2965-4AEC-AE1A-1E773479AE70}" destId="{BFDE6975-958B-4196-B112-3879ECF8C032}" srcOrd="0" destOrd="0" presId="urn:microsoft.com/office/officeart/2005/8/layout/lProcess2"/>
    <dgm:cxn modelId="{D437E545-95E7-4559-A0AC-3496318E01EA}" type="presOf" srcId="{E3DE8FE7-1F9D-42AD-8206-1A0D7067C089}" destId="{FAE36C64-F045-401F-87C3-61F8CBADE191}" srcOrd="0" destOrd="0" presId="urn:microsoft.com/office/officeart/2005/8/layout/lProcess2"/>
    <dgm:cxn modelId="{1033A268-1AF3-44F3-9974-CF789DF60403}" srcId="{20554A21-6F39-4A5F-89BA-65E9CD8F960C}" destId="{C4BF0E28-7273-4C17-AC50-725C4186175C}" srcOrd="0" destOrd="0" parTransId="{B0220765-A137-41D5-9285-777142F778E1}" sibTransId="{674FBC02-F513-4601-A50E-2266A54C7D86}"/>
    <dgm:cxn modelId="{22219E92-59A8-4228-9FEC-CE687C3CB093}" srcId="{F4E40E2F-2872-481B-AE3D-AF673EF3A6B7}" destId="{3D4BF89A-6D49-4F8D-944F-60727164286F}" srcOrd="1" destOrd="0" parTransId="{52695BE3-F3FF-45ED-B81D-4E36614B6ED3}" sibTransId="{6B97A1BE-95B0-4F0F-A631-B0861D6961A5}"/>
    <dgm:cxn modelId="{6FE2C571-C298-4DC0-9F09-7E22D3C2C3F6}" type="presOf" srcId="{F4E40E2F-2872-481B-AE3D-AF673EF3A6B7}" destId="{E06A6087-4419-4D29-B02C-E7910BE2062A}" srcOrd="0" destOrd="0" presId="urn:microsoft.com/office/officeart/2005/8/layout/lProcess2"/>
    <dgm:cxn modelId="{1FFD2B04-8DEF-4CDF-938F-95727470FFD7}" type="presOf" srcId="{5AE4D611-4AC7-470E-91D4-AB8FF728195E}" destId="{053D7296-68DA-446F-A13F-3E8C9FD518AA}" srcOrd="0" destOrd="0" presId="urn:microsoft.com/office/officeart/2005/8/layout/lProcess2"/>
    <dgm:cxn modelId="{BD0345E1-BF1A-43E3-8732-D73B686C1EBB}" type="presParOf" srcId="{DEF91310-28D0-4F11-B766-E471E0443ACC}" destId="{AC2CF697-F595-4387-B18B-2C80A02BD04B}" srcOrd="0" destOrd="0" presId="urn:microsoft.com/office/officeart/2005/8/layout/lProcess2"/>
    <dgm:cxn modelId="{860C9285-56F1-4528-894A-916AE274C607}" type="presParOf" srcId="{AC2CF697-F595-4387-B18B-2C80A02BD04B}" destId="{504B1AB6-80A1-460D-8CA6-009C9CB849D6}" srcOrd="0" destOrd="0" presId="urn:microsoft.com/office/officeart/2005/8/layout/lProcess2"/>
    <dgm:cxn modelId="{4F17B675-243E-4617-87C4-75E52616BF33}" type="presParOf" srcId="{AC2CF697-F595-4387-B18B-2C80A02BD04B}" destId="{0FEA0011-5373-427B-AB00-E99EA0D16803}" srcOrd="1" destOrd="0" presId="urn:microsoft.com/office/officeart/2005/8/layout/lProcess2"/>
    <dgm:cxn modelId="{0A1D1B0D-057C-4CCC-917F-2C13C3ACE5BF}" type="presParOf" srcId="{AC2CF697-F595-4387-B18B-2C80A02BD04B}" destId="{BAA44936-5651-42C1-88C7-104D6CE88E45}" srcOrd="2" destOrd="0" presId="urn:microsoft.com/office/officeart/2005/8/layout/lProcess2"/>
    <dgm:cxn modelId="{131A7005-1DDF-4729-8765-B04840426A9B}" type="presParOf" srcId="{BAA44936-5651-42C1-88C7-104D6CE88E45}" destId="{6252B985-27AD-40E5-8CFF-477A7EC34B75}" srcOrd="0" destOrd="0" presId="urn:microsoft.com/office/officeart/2005/8/layout/lProcess2"/>
    <dgm:cxn modelId="{28C40BA1-DB2A-4665-9791-E2E5B31D955F}" type="presParOf" srcId="{DEF91310-28D0-4F11-B766-E471E0443ACC}" destId="{69316772-DD98-4A39-A9D5-CAB403CA7FFF}" srcOrd="1" destOrd="0" presId="urn:microsoft.com/office/officeart/2005/8/layout/lProcess2"/>
    <dgm:cxn modelId="{D929FA9F-4CD2-4312-9FB8-CAB1CDE0F87C}" type="presParOf" srcId="{DEF91310-28D0-4F11-B766-E471E0443ACC}" destId="{705E7DBD-8396-47A8-8C4C-2F904BD4BF5B}" srcOrd="2" destOrd="0" presId="urn:microsoft.com/office/officeart/2005/8/layout/lProcess2"/>
    <dgm:cxn modelId="{5689324E-0E9A-4F01-9909-3279233D823D}" type="presParOf" srcId="{705E7DBD-8396-47A8-8C4C-2F904BD4BF5B}" destId="{053D7296-68DA-446F-A13F-3E8C9FD518AA}" srcOrd="0" destOrd="0" presId="urn:microsoft.com/office/officeart/2005/8/layout/lProcess2"/>
    <dgm:cxn modelId="{C8AA830C-B92B-4C86-9FA1-5C225343233E}" type="presParOf" srcId="{705E7DBD-8396-47A8-8C4C-2F904BD4BF5B}" destId="{29CCA9A2-E240-4468-8897-1146735886AF}" srcOrd="1" destOrd="0" presId="urn:microsoft.com/office/officeart/2005/8/layout/lProcess2"/>
    <dgm:cxn modelId="{05861DCF-E017-4BA0-8DA2-9EC86DD09F94}" type="presParOf" srcId="{705E7DBD-8396-47A8-8C4C-2F904BD4BF5B}" destId="{45E9702E-0CA8-44C1-92C3-84EE8DB5E63C}" srcOrd="2" destOrd="0" presId="urn:microsoft.com/office/officeart/2005/8/layout/lProcess2"/>
    <dgm:cxn modelId="{AD747DA2-B90D-45A7-B563-F0488F074200}" type="presParOf" srcId="{45E9702E-0CA8-44C1-92C3-84EE8DB5E63C}" destId="{C55E98CA-2E2A-4A6B-AE27-217E6ED372B7}" srcOrd="0" destOrd="0" presId="urn:microsoft.com/office/officeart/2005/8/layout/lProcess2"/>
    <dgm:cxn modelId="{CA110AC2-8C8B-4D86-9459-4167B20035A1}" type="presParOf" srcId="{C55E98CA-2E2A-4A6B-AE27-217E6ED372B7}" destId="{BFDE6975-958B-4196-B112-3879ECF8C032}" srcOrd="0" destOrd="0" presId="urn:microsoft.com/office/officeart/2005/8/layout/lProcess2"/>
    <dgm:cxn modelId="{5AE58E87-EDD4-4DA7-896A-202B6F617710}" type="presParOf" srcId="{C55E98CA-2E2A-4A6B-AE27-217E6ED372B7}" destId="{426E4C88-9A67-4B2F-901A-B02D34FB2B80}" srcOrd="1" destOrd="0" presId="urn:microsoft.com/office/officeart/2005/8/layout/lProcess2"/>
    <dgm:cxn modelId="{03233D4F-BC7D-4FEF-A502-0273983B2F1B}" type="presParOf" srcId="{C55E98CA-2E2A-4A6B-AE27-217E6ED372B7}" destId="{DB9BF651-0A64-493E-994D-A13B2A9CCFB0}" srcOrd="2" destOrd="0" presId="urn:microsoft.com/office/officeart/2005/8/layout/lProcess2"/>
    <dgm:cxn modelId="{83C24DFD-98E3-4662-BE9D-1FD9A718DC34}" type="presParOf" srcId="{DEF91310-28D0-4F11-B766-E471E0443ACC}" destId="{2F79D9D7-8446-49EC-A917-52FC65FE1C6D}" srcOrd="3" destOrd="0" presId="urn:microsoft.com/office/officeart/2005/8/layout/lProcess2"/>
    <dgm:cxn modelId="{395F6833-7F42-4399-9FEE-A415EF2E1E0C}" type="presParOf" srcId="{DEF91310-28D0-4F11-B766-E471E0443ACC}" destId="{E88116F4-AE3B-4810-9A4F-B752FCDA9829}" srcOrd="4" destOrd="0" presId="urn:microsoft.com/office/officeart/2005/8/layout/lProcess2"/>
    <dgm:cxn modelId="{0D7AB469-95EF-4AD4-ADF9-8B599B476715}" type="presParOf" srcId="{E88116F4-AE3B-4810-9A4F-B752FCDA9829}" destId="{E06A6087-4419-4D29-B02C-E7910BE2062A}" srcOrd="0" destOrd="0" presId="urn:microsoft.com/office/officeart/2005/8/layout/lProcess2"/>
    <dgm:cxn modelId="{B4303631-0291-4BD9-919E-04457CB9B4E3}" type="presParOf" srcId="{E88116F4-AE3B-4810-9A4F-B752FCDA9829}" destId="{BC87BF68-2DE4-4EF1-8C62-2204C1D08E0E}" srcOrd="1" destOrd="0" presId="urn:microsoft.com/office/officeart/2005/8/layout/lProcess2"/>
    <dgm:cxn modelId="{FEE61060-7226-4B0F-8BA9-666A7BF6AC44}" type="presParOf" srcId="{E88116F4-AE3B-4810-9A4F-B752FCDA9829}" destId="{6E07138E-F32D-4EF3-8CD4-E599837B62FE}" srcOrd="2" destOrd="0" presId="urn:microsoft.com/office/officeart/2005/8/layout/lProcess2"/>
    <dgm:cxn modelId="{8E0D1C5F-D9AE-4F11-927F-93B2C12A3723}" type="presParOf" srcId="{6E07138E-F32D-4EF3-8CD4-E599837B62FE}" destId="{ADD43B44-7A6A-4833-97CE-76B97FF84655}" srcOrd="0" destOrd="0" presId="urn:microsoft.com/office/officeart/2005/8/layout/lProcess2"/>
    <dgm:cxn modelId="{C707DA9F-8583-4C7F-8F9E-E710FF7FB20C}" type="presParOf" srcId="{ADD43B44-7A6A-4833-97CE-76B97FF84655}" destId="{FAE36C64-F045-401F-87C3-61F8CBADE191}" srcOrd="0" destOrd="0" presId="urn:microsoft.com/office/officeart/2005/8/layout/lProcess2"/>
    <dgm:cxn modelId="{CE0CB782-5C35-4E7A-BCEB-BB6EC2E36D6E}" type="presParOf" srcId="{ADD43B44-7A6A-4833-97CE-76B97FF84655}" destId="{B4743976-D34E-4BBD-A83B-ADE235A3042F}" srcOrd="1" destOrd="0" presId="urn:microsoft.com/office/officeart/2005/8/layout/lProcess2"/>
    <dgm:cxn modelId="{03AB29AB-FFBE-4BF5-9FE0-048428FC7C83}" type="presParOf" srcId="{ADD43B44-7A6A-4833-97CE-76B97FF84655}" destId="{AEA20267-0D4B-4625-ABF4-7B18316C4080}" srcOrd="2" destOrd="0" presId="urn:microsoft.com/office/officeart/2005/8/layout/lProcess2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554A21-6F39-4A5F-89BA-65E9CD8F960C}" type="doc">
      <dgm:prSet loTypeId="urn:microsoft.com/office/officeart/2005/8/layout/lProcess2" loCatId="relationship" qsTypeId="urn:microsoft.com/office/officeart/2005/8/quickstyle/3d5" qsCatId="3D" csTypeId="urn:microsoft.com/office/officeart/2005/8/colors/colorful1#5" csCatId="colorful" phldr="1"/>
      <dgm:spPr>
        <a:scene3d>
          <a:camera prst="isometricOffAxis2Left" zoom="95000"/>
          <a:lightRig rig="flat" dir="t"/>
        </a:scene3d>
      </dgm:spPr>
      <dgm:t>
        <a:bodyPr/>
        <a:lstStyle/>
        <a:p>
          <a:endParaRPr lang="en-US"/>
        </a:p>
      </dgm:t>
    </dgm:pt>
    <dgm:pt modelId="{C4BF0E28-7273-4C17-AC50-725C4186175C}">
      <dgm:prSet phldrT="[Text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sp3d/>
      </dgm:spPr>
      <dgm:t>
        <a:bodyPr/>
        <a:lstStyle/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r>
            <a:rPr lang="en-US" sz="4000" dirty="0" smtClean="0">
              <a:solidFill>
                <a:srgbClr val="7030A0"/>
              </a:solidFill>
            </a:rPr>
            <a:t>The word ‘emancipation’ in line 5 stands for--</a:t>
          </a:r>
          <a:endParaRPr lang="en-US" sz="4000" dirty="0">
            <a:solidFill>
              <a:srgbClr val="7030A0"/>
            </a:solidFill>
          </a:endParaRPr>
        </a:p>
      </dgm:t>
    </dgm:pt>
    <dgm:pt modelId="{B0220765-A137-41D5-9285-777142F778E1}" type="parTrans" cxnId="{1033A268-1AF3-44F3-9974-CF789DF60403}">
      <dgm:prSet/>
      <dgm:spPr/>
      <dgm:t>
        <a:bodyPr/>
        <a:lstStyle/>
        <a:p>
          <a:endParaRPr lang="en-US"/>
        </a:p>
      </dgm:t>
    </dgm:pt>
    <dgm:pt modelId="{674FBC02-F513-4601-A50E-2266A54C7D86}" type="sibTrans" cxnId="{1033A268-1AF3-44F3-9974-CF789DF60403}">
      <dgm:prSet/>
      <dgm:spPr/>
      <dgm:t>
        <a:bodyPr/>
        <a:lstStyle/>
        <a:p>
          <a:endParaRPr lang="en-US"/>
        </a:p>
      </dgm:t>
    </dgm:pt>
    <dgm:pt modelId="{5AE4D611-4AC7-470E-91D4-AB8FF728195E}">
      <dgm:prSet phldrT="[Text]" phldr="1"/>
      <dgm:spPr/>
      <dgm:t>
        <a:bodyPr/>
        <a:lstStyle/>
        <a:p>
          <a:endParaRPr lang="en-US" dirty="0"/>
        </a:p>
      </dgm:t>
    </dgm:pt>
    <dgm:pt modelId="{79B89561-248A-490B-AE9E-6A395DC24969}" type="parTrans" cxnId="{6CE9D085-550C-46A6-91DB-BC083259510D}">
      <dgm:prSet/>
      <dgm:spPr/>
      <dgm:t>
        <a:bodyPr/>
        <a:lstStyle/>
        <a:p>
          <a:endParaRPr lang="en-US"/>
        </a:p>
      </dgm:t>
    </dgm:pt>
    <dgm:pt modelId="{601ABCBE-E454-4DBE-B295-722871DB5E39}" type="sibTrans" cxnId="{6CE9D085-550C-46A6-91DB-BC083259510D}">
      <dgm:prSet/>
      <dgm:spPr/>
      <dgm:t>
        <a:bodyPr/>
        <a:lstStyle/>
        <a:p>
          <a:endParaRPr lang="en-US"/>
        </a:p>
      </dgm:t>
    </dgm:pt>
    <dgm:pt modelId="{1B48FE96-2965-4AEC-AE1A-1E773479AE70}">
      <dgm:prSet phldrT="[Text]"/>
      <dgm:spPr/>
      <dgm:t>
        <a:bodyPr/>
        <a:lstStyle/>
        <a:p>
          <a:r>
            <a:rPr lang="en-US" dirty="0" smtClean="0"/>
            <a:t>Participation</a:t>
          </a:r>
          <a:endParaRPr lang="en-US" dirty="0"/>
        </a:p>
      </dgm:t>
    </dgm:pt>
    <dgm:pt modelId="{AAB6B5D4-E939-4C71-9881-105D05675EC9}" type="parTrans" cxnId="{968F663B-1E8F-4C0E-850F-8CD4AE3ACFB1}">
      <dgm:prSet/>
      <dgm:spPr/>
      <dgm:t>
        <a:bodyPr/>
        <a:lstStyle/>
        <a:p>
          <a:endParaRPr lang="en-US"/>
        </a:p>
      </dgm:t>
    </dgm:pt>
    <dgm:pt modelId="{D3874CAD-A417-4D7B-BF4F-DEDC111AACA6}" type="sibTrans" cxnId="{968F663B-1E8F-4C0E-850F-8CD4AE3ACFB1}">
      <dgm:prSet/>
      <dgm:spPr/>
      <dgm:t>
        <a:bodyPr/>
        <a:lstStyle/>
        <a:p>
          <a:endParaRPr lang="en-US"/>
        </a:p>
      </dgm:t>
    </dgm:pt>
    <dgm:pt modelId="{EA93D344-7581-408F-94B9-44E777F103F2}">
      <dgm:prSet phldrT="[Text]"/>
      <dgm:spPr/>
      <dgm:t>
        <a:bodyPr/>
        <a:lstStyle/>
        <a:p>
          <a:r>
            <a:rPr lang="en-US" dirty="0" smtClean="0"/>
            <a:t>Bondage</a:t>
          </a:r>
          <a:endParaRPr lang="en-US" dirty="0"/>
        </a:p>
      </dgm:t>
    </dgm:pt>
    <dgm:pt modelId="{955CF57E-6E7A-4E7D-9A53-A0A8C70B6712}" type="parTrans" cxnId="{2C89246C-128D-43C7-9D4C-7A5BF8FBC26E}">
      <dgm:prSet/>
      <dgm:spPr/>
      <dgm:t>
        <a:bodyPr/>
        <a:lstStyle/>
        <a:p>
          <a:endParaRPr lang="en-US"/>
        </a:p>
      </dgm:t>
    </dgm:pt>
    <dgm:pt modelId="{F4848147-16CC-45C7-A198-25C97D4531B4}" type="sibTrans" cxnId="{2C89246C-128D-43C7-9D4C-7A5BF8FBC26E}">
      <dgm:prSet/>
      <dgm:spPr/>
      <dgm:t>
        <a:bodyPr/>
        <a:lstStyle/>
        <a:p>
          <a:endParaRPr lang="en-US"/>
        </a:p>
      </dgm:t>
    </dgm:pt>
    <dgm:pt modelId="{F4E40E2F-2872-481B-AE3D-AF673EF3A6B7}">
      <dgm:prSet phldrT="[Text]" phldr="1"/>
      <dgm:spPr/>
      <dgm:t>
        <a:bodyPr/>
        <a:lstStyle/>
        <a:p>
          <a:endParaRPr lang="en-US" dirty="0"/>
        </a:p>
      </dgm:t>
    </dgm:pt>
    <dgm:pt modelId="{D79553E7-E67F-4B90-B87B-342A99D78F6C}" type="parTrans" cxnId="{161A0739-EE68-4EDE-AC35-C823DAD3C40F}">
      <dgm:prSet/>
      <dgm:spPr/>
      <dgm:t>
        <a:bodyPr/>
        <a:lstStyle/>
        <a:p>
          <a:endParaRPr lang="en-US"/>
        </a:p>
      </dgm:t>
    </dgm:pt>
    <dgm:pt modelId="{C916C2D5-22C2-48AF-98D4-EEB9E1C7FB47}" type="sibTrans" cxnId="{161A0739-EE68-4EDE-AC35-C823DAD3C40F}">
      <dgm:prSet/>
      <dgm:spPr/>
      <dgm:t>
        <a:bodyPr/>
        <a:lstStyle/>
        <a:p>
          <a:endParaRPr lang="en-US"/>
        </a:p>
      </dgm:t>
    </dgm:pt>
    <dgm:pt modelId="{E3DE8FE7-1F9D-42AD-8206-1A0D7067C089}">
      <dgm:prSet phldrT="[Text]"/>
      <dgm:spPr/>
      <dgm:t>
        <a:bodyPr/>
        <a:lstStyle/>
        <a:p>
          <a:r>
            <a:rPr lang="en-US" dirty="0" smtClean="0"/>
            <a:t>Encouragement</a:t>
          </a:r>
          <a:endParaRPr lang="en-US" dirty="0"/>
        </a:p>
      </dgm:t>
    </dgm:pt>
    <dgm:pt modelId="{AEA1947D-D0F5-4F90-8E3A-BF0FE059F4B6}" type="parTrans" cxnId="{89108F83-50EB-481E-818A-60854992A383}">
      <dgm:prSet/>
      <dgm:spPr/>
      <dgm:t>
        <a:bodyPr/>
        <a:lstStyle/>
        <a:p>
          <a:endParaRPr lang="en-US"/>
        </a:p>
      </dgm:t>
    </dgm:pt>
    <dgm:pt modelId="{D29DC161-E698-4809-A5EF-C6BF9C67C06F}" type="sibTrans" cxnId="{89108F83-50EB-481E-818A-60854992A383}">
      <dgm:prSet/>
      <dgm:spPr/>
      <dgm:t>
        <a:bodyPr/>
        <a:lstStyle/>
        <a:p>
          <a:endParaRPr lang="en-US"/>
        </a:p>
      </dgm:t>
    </dgm:pt>
    <dgm:pt modelId="{3D4BF89A-6D49-4F8D-944F-60727164286F}">
      <dgm:prSet phldrT="[Text]"/>
      <dgm:spPr/>
      <dgm:t>
        <a:bodyPr/>
        <a:lstStyle/>
        <a:p>
          <a:r>
            <a:rPr lang="en-US" dirty="0" smtClean="0"/>
            <a:t>Liberation</a:t>
          </a:r>
          <a:endParaRPr lang="en-US" dirty="0"/>
        </a:p>
      </dgm:t>
    </dgm:pt>
    <dgm:pt modelId="{52695BE3-F3FF-45ED-B81D-4E36614B6ED3}" type="parTrans" cxnId="{22219E92-59A8-4228-9FEC-CE687C3CB093}">
      <dgm:prSet/>
      <dgm:spPr/>
      <dgm:t>
        <a:bodyPr/>
        <a:lstStyle/>
        <a:p>
          <a:endParaRPr lang="en-US"/>
        </a:p>
      </dgm:t>
    </dgm:pt>
    <dgm:pt modelId="{6B97A1BE-95B0-4F0F-A631-B0861D6961A5}" type="sibTrans" cxnId="{22219E92-59A8-4228-9FEC-CE687C3CB093}">
      <dgm:prSet/>
      <dgm:spPr/>
      <dgm:t>
        <a:bodyPr/>
        <a:lstStyle/>
        <a:p>
          <a:endParaRPr lang="en-US"/>
        </a:p>
      </dgm:t>
    </dgm:pt>
    <dgm:pt modelId="{DEF91310-28D0-4F11-B766-E471E0443ACC}" type="pres">
      <dgm:prSet presAssocID="{20554A21-6F39-4A5F-89BA-65E9CD8F96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CF697-F595-4387-B18B-2C80A02BD04B}" type="pres">
      <dgm:prSet presAssocID="{C4BF0E28-7273-4C17-AC50-725C4186175C}" presName="compNode" presStyleCnt="0"/>
      <dgm:spPr/>
    </dgm:pt>
    <dgm:pt modelId="{504B1AB6-80A1-460D-8CA6-009C9CB849D6}" type="pres">
      <dgm:prSet presAssocID="{C4BF0E28-7273-4C17-AC50-725C4186175C}" presName="aNode" presStyleLbl="bgShp" presStyleIdx="0" presStyleCnt="3" custLinFactNeighborX="-38"/>
      <dgm:spPr/>
      <dgm:t>
        <a:bodyPr/>
        <a:lstStyle/>
        <a:p>
          <a:endParaRPr lang="en-US"/>
        </a:p>
      </dgm:t>
    </dgm:pt>
    <dgm:pt modelId="{0FEA0011-5373-427B-AB00-E99EA0D16803}" type="pres">
      <dgm:prSet presAssocID="{C4BF0E28-7273-4C17-AC50-725C4186175C}" presName="textNode" presStyleLbl="bgShp" presStyleIdx="0" presStyleCnt="3"/>
      <dgm:spPr/>
      <dgm:t>
        <a:bodyPr/>
        <a:lstStyle/>
        <a:p>
          <a:endParaRPr lang="en-US"/>
        </a:p>
      </dgm:t>
    </dgm:pt>
    <dgm:pt modelId="{BAA44936-5651-42C1-88C7-104D6CE88E45}" type="pres">
      <dgm:prSet presAssocID="{C4BF0E28-7273-4C17-AC50-725C4186175C}" presName="compChildNode" presStyleCnt="0"/>
      <dgm:spPr/>
    </dgm:pt>
    <dgm:pt modelId="{6252B985-27AD-40E5-8CFF-477A7EC34B75}" type="pres">
      <dgm:prSet presAssocID="{C4BF0E28-7273-4C17-AC50-725C4186175C}" presName="theInnerList" presStyleCnt="0"/>
      <dgm:spPr/>
    </dgm:pt>
    <dgm:pt modelId="{69316772-DD98-4A39-A9D5-CAB403CA7FFF}" type="pres">
      <dgm:prSet presAssocID="{C4BF0E28-7273-4C17-AC50-725C4186175C}" presName="aSpace" presStyleCnt="0"/>
      <dgm:spPr/>
    </dgm:pt>
    <dgm:pt modelId="{705E7DBD-8396-47A8-8C4C-2F904BD4BF5B}" type="pres">
      <dgm:prSet presAssocID="{5AE4D611-4AC7-470E-91D4-AB8FF728195E}" presName="compNode" presStyleCnt="0"/>
      <dgm:spPr/>
    </dgm:pt>
    <dgm:pt modelId="{053D7296-68DA-446F-A13F-3E8C9FD518AA}" type="pres">
      <dgm:prSet presAssocID="{5AE4D611-4AC7-470E-91D4-AB8FF728195E}" presName="aNode" presStyleLbl="bgShp" presStyleIdx="1" presStyleCnt="3"/>
      <dgm:spPr/>
      <dgm:t>
        <a:bodyPr/>
        <a:lstStyle/>
        <a:p>
          <a:endParaRPr lang="en-US"/>
        </a:p>
      </dgm:t>
    </dgm:pt>
    <dgm:pt modelId="{29CCA9A2-E240-4468-8897-1146735886AF}" type="pres">
      <dgm:prSet presAssocID="{5AE4D611-4AC7-470E-91D4-AB8FF728195E}" presName="textNode" presStyleLbl="bgShp" presStyleIdx="1" presStyleCnt="3"/>
      <dgm:spPr/>
      <dgm:t>
        <a:bodyPr/>
        <a:lstStyle/>
        <a:p>
          <a:endParaRPr lang="en-US"/>
        </a:p>
      </dgm:t>
    </dgm:pt>
    <dgm:pt modelId="{45E9702E-0CA8-44C1-92C3-84EE8DB5E63C}" type="pres">
      <dgm:prSet presAssocID="{5AE4D611-4AC7-470E-91D4-AB8FF728195E}" presName="compChildNode" presStyleCnt="0"/>
      <dgm:spPr/>
    </dgm:pt>
    <dgm:pt modelId="{C55E98CA-2E2A-4A6B-AE27-217E6ED372B7}" type="pres">
      <dgm:prSet presAssocID="{5AE4D611-4AC7-470E-91D4-AB8FF728195E}" presName="theInnerList" presStyleCnt="0"/>
      <dgm:spPr/>
    </dgm:pt>
    <dgm:pt modelId="{BFDE6975-958B-4196-B112-3879ECF8C032}" type="pres">
      <dgm:prSet presAssocID="{1B48FE96-2965-4AEC-AE1A-1E773479AE7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E4C88-9A67-4B2F-901A-B02D34FB2B80}" type="pres">
      <dgm:prSet presAssocID="{1B48FE96-2965-4AEC-AE1A-1E773479AE70}" presName="aSpace2" presStyleCnt="0"/>
      <dgm:spPr/>
    </dgm:pt>
    <dgm:pt modelId="{DB9BF651-0A64-493E-994D-A13B2A9CCFB0}" type="pres">
      <dgm:prSet presAssocID="{EA93D344-7581-408F-94B9-44E777F103F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9D9D7-8446-49EC-A917-52FC65FE1C6D}" type="pres">
      <dgm:prSet presAssocID="{5AE4D611-4AC7-470E-91D4-AB8FF728195E}" presName="aSpace" presStyleCnt="0"/>
      <dgm:spPr/>
    </dgm:pt>
    <dgm:pt modelId="{E88116F4-AE3B-4810-9A4F-B752FCDA9829}" type="pres">
      <dgm:prSet presAssocID="{F4E40E2F-2872-481B-AE3D-AF673EF3A6B7}" presName="compNode" presStyleCnt="0"/>
      <dgm:spPr/>
    </dgm:pt>
    <dgm:pt modelId="{E06A6087-4419-4D29-B02C-E7910BE2062A}" type="pres">
      <dgm:prSet presAssocID="{F4E40E2F-2872-481B-AE3D-AF673EF3A6B7}" presName="aNode" presStyleLbl="bgShp" presStyleIdx="2" presStyleCnt="3"/>
      <dgm:spPr/>
      <dgm:t>
        <a:bodyPr/>
        <a:lstStyle/>
        <a:p>
          <a:endParaRPr lang="en-US"/>
        </a:p>
      </dgm:t>
    </dgm:pt>
    <dgm:pt modelId="{BC87BF68-2DE4-4EF1-8C62-2204C1D08E0E}" type="pres">
      <dgm:prSet presAssocID="{F4E40E2F-2872-481B-AE3D-AF673EF3A6B7}" presName="textNode" presStyleLbl="bgShp" presStyleIdx="2" presStyleCnt="3"/>
      <dgm:spPr/>
      <dgm:t>
        <a:bodyPr/>
        <a:lstStyle/>
        <a:p>
          <a:endParaRPr lang="en-US"/>
        </a:p>
      </dgm:t>
    </dgm:pt>
    <dgm:pt modelId="{6E07138E-F32D-4EF3-8CD4-E599837B62FE}" type="pres">
      <dgm:prSet presAssocID="{F4E40E2F-2872-481B-AE3D-AF673EF3A6B7}" presName="compChildNode" presStyleCnt="0"/>
      <dgm:spPr/>
    </dgm:pt>
    <dgm:pt modelId="{ADD43B44-7A6A-4833-97CE-76B97FF84655}" type="pres">
      <dgm:prSet presAssocID="{F4E40E2F-2872-481B-AE3D-AF673EF3A6B7}" presName="theInnerList" presStyleCnt="0"/>
      <dgm:spPr/>
    </dgm:pt>
    <dgm:pt modelId="{FAE36C64-F045-401F-87C3-61F8CBADE191}" type="pres">
      <dgm:prSet presAssocID="{E3DE8FE7-1F9D-42AD-8206-1A0D7067C08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43976-D34E-4BBD-A83B-ADE235A3042F}" type="pres">
      <dgm:prSet presAssocID="{E3DE8FE7-1F9D-42AD-8206-1A0D7067C089}" presName="aSpace2" presStyleCnt="0"/>
      <dgm:spPr/>
    </dgm:pt>
    <dgm:pt modelId="{AEA20267-0D4B-4625-ABF4-7B18316C4080}" type="pres">
      <dgm:prSet presAssocID="{3D4BF89A-6D49-4F8D-944F-60727164286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9D085-550C-46A6-91DB-BC083259510D}" srcId="{20554A21-6F39-4A5F-89BA-65E9CD8F960C}" destId="{5AE4D611-4AC7-470E-91D4-AB8FF728195E}" srcOrd="1" destOrd="0" parTransId="{79B89561-248A-490B-AE9E-6A395DC24969}" sibTransId="{601ABCBE-E454-4DBE-B295-722871DB5E39}"/>
    <dgm:cxn modelId="{968F663B-1E8F-4C0E-850F-8CD4AE3ACFB1}" srcId="{5AE4D611-4AC7-470E-91D4-AB8FF728195E}" destId="{1B48FE96-2965-4AEC-AE1A-1E773479AE70}" srcOrd="0" destOrd="0" parTransId="{AAB6B5D4-E939-4C71-9881-105D05675EC9}" sibTransId="{D3874CAD-A417-4D7B-BF4F-DEDC111AACA6}"/>
    <dgm:cxn modelId="{79B0A728-7D39-42EF-888A-24F5BE108DE1}" type="presOf" srcId="{F4E40E2F-2872-481B-AE3D-AF673EF3A6B7}" destId="{BC87BF68-2DE4-4EF1-8C62-2204C1D08E0E}" srcOrd="1" destOrd="0" presId="urn:microsoft.com/office/officeart/2005/8/layout/lProcess2"/>
    <dgm:cxn modelId="{B16FA8C3-A9ED-469F-B3D7-1D4CC7E448BA}" type="presOf" srcId="{C4BF0E28-7273-4C17-AC50-725C4186175C}" destId="{504B1AB6-80A1-460D-8CA6-009C9CB849D6}" srcOrd="0" destOrd="0" presId="urn:microsoft.com/office/officeart/2005/8/layout/lProcess2"/>
    <dgm:cxn modelId="{26BE0479-C33A-42B8-B6DB-9F4249800448}" type="presOf" srcId="{EA93D344-7581-408F-94B9-44E777F103F2}" destId="{DB9BF651-0A64-493E-994D-A13B2A9CCFB0}" srcOrd="0" destOrd="0" presId="urn:microsoft.com/office/officeart/2005/8/layout/lProcess2"/>
    <dgm:cxn modelId="{DB1F7B24-E5AE-4DB9-A383-6270985631CC}" type="presOf" srcId="{5AE4D611-4AC7-470E-91D4-AB8FF728195E}" destId="{053D7296-68DA-446F-A13F-3E8C9FD518AA}" srcOrd="0" destOrd="0" presId="urn:microsoft.com/office/officeart/2005/8/layout/lProcess2"/>
    <dgm:cxn modelId="{161A0739-EE68-4EDE-AC35-C823DAD3C40F}" srcId="{20554A21-6F39-4A5F-89BA-65E9CD8F960C}" destId="{F4E40E2F-2872-481B-AE3D-AF673EF3A6B7}" srcOrd="2" destOrd="0" parTransId="{D79553E7-E67F-4B90-B87B-342A99D78F6C}" sibTransId="{C916C2D5-22C2-48AF-98D4-EEB9E1C7FB47}"/>
    <dgm:cxn modelId="{18076E36-B520-4B1A-A244-59B78ADF584A}" type="presOf" srcId="{20554A21-6F39-4A5F-89BA-65E9CD8F960C}" destId="{DEF91310-28D0-4F11-B766-E471E0443ACC}" srcOrd="0" destOrd="0" presId="urn:microsoft.com/office/officeart/2005/8/layout/lProcess2"/>
    <dgm:cxn modelId="{89108F83-50EB-481E-818A-60854992A383}" srcId="{F4E40E2F-2872-481B-AE3D-AF673EF3A6B7}" destId="{E3DE8FE7-1F9D-42AD-8206-1A0D7067C089}" srcOrd="0" destOrd="0" parTransId="{AEA1947D-D0F5-4F90-8E3A-BF0FE059F4B6}" sibTransId="{D29DC161-E698-4809-A5EF-C6BF9C67C06F}"/>
    <dgm:cxn modelId="{2C89246C-128D-43C7-9D4C-7A5BF8FBC26E}" srcId="{5AE4D611-4AC7-470E-91D4-AB8FF728195E}" destId="{EA93D344-7581-408F-94B9-44E777F103F2}" srcOrd="1" destOrd="0" parTransId="{955CF57E-6E7A-4E7D-9A53-A0A8C70B6712}" sibTransId="{F4848147-16CC-45C7-A198-25C97D4531B4}"/>
    <dgm:cxn modelId="{891FD3FE-7E62-4E9D-ADBE-15B8DAAA8528}" type="presOf" srcId="{5AE4D611-4AC7-470E-91D4-AB8FF728195E}" destId="{29CCA9A2-E240-4468-8897-1146735886AF}" srcOrd="1" destOrd="0" presId="urn:microsoft.com/office/officeart/2005/8/layout/lProcess2"/>
    <dgm:cxn modelId="{52FD0A4E-ED70-4A54-8019-2A6BE098885C}" type="presOf" srcId="{E3DE8FE7-1F9D-42AD-8206-1A0D7067C089}" destId="{FAE36C64-F045-401F-87C3-61F8CBADE191}" srcOrd="0" destOrd="0" presId="urn:microsoft.com/office/officeart/2005/8/layout/lProcess2"/>
    <dgm:cxn modelId="{1033A268-1AF3-44F3-9974-CF789DF60403}" srcId="{20554A21-6F39-4A5F-89BA-65E9CD8F960C}" destId="{C4BF0E28-7273-4C17-AC50-725C4186175C}" srcOrd="0" destOrd="0" parTransId="{B0220765-A137-41D5-9285-777142F778E1}" sibTransId="{674FBC02-F513-4601-A50E-2266A54C7D86}"/>
    <dgm:cxn modelId="{D4E6B8E5-1E70-48A5-914E-BFC4904E058F}" type="presOf" srcId="{C4BF0E28-7273-4C17-AC50-725C4186175C}" destId="{0FEA0011-5373-427B-AB00-E99EA0D16803}" srcOrd="1" destOrd="0" presId="urn:microsoft.com/office/officeart/2005/8/layout/lProcess2"/>
    <dgm:cxn modelId="{7C811E8B-178C-425A-9033-6930D883256B}" type="presOf" srcId="{F4E40E2F-2872-481B-AE3D-AF673EF3A6B7}" destId="{E06A6087-4419-4D29-B02C-E7910BE2062A}" srcOrd="0" destOrd="0" presId="urn:microsoft.com/office/officeart/2005/8/layout/lProcess2"/>
    <dgm:cxn modelId="{22219E92-59A8-4228-9FEC-CE687C3CB093}" srcId="{F4E40E2F-2872-481B-AE3D-AF673EF3A6B7}" destId="{3D4BF89A-6D49-4F8D-944F-60727164286F}" srcOrd="1" destOrd="0" parTransId="{52695BE3-F3FF-45ED-B81D-4E36614B6ED3}" sibTransId="{6B97A1BE-95B0-4F0F-A631-B0861D6961A5}"/>
    <dgm:cxn modelId="{9C361781-AFDC-4057-B40E-DE6980533AC2}" type="presOf" srcId="{1B48FE96-2965-4AEC-AE1A-1E773479AE70}" destId="{BFDE6975-958B-4196-B112-3879ECF8C032}" srcOrd="0" destOrd="0" presId="urn:microsoft.com/office/officeart/2005/8/layout/lProcess2"/>
    <dgm:cxn modelId="{C5D211FB-C489-46FC-BA76-FFA3733A8425}" type="presOf" srcId="{3D4BF89A-6D49-4F8D-944F-60727164286F}" destId="{AEA20267-0D4B-4625-ABF4-7B18316C4080}" srcOrd="0" destOrd="0" presId="urn:microsoft.com/office/officeart/2005/8/layout/lProcess2"/>
    <dgm:cxn modelId="{B0A5F546-1B42-44F1-8B29-8D3E98FECC2F}" type="presParOf" srcId="{DEF91310-28D0-4F11-B766-E471E0443ACC}" destId="{AC2CF697-F595-4387-B18B-2C80A02BD04B}" srcOrd="0" destOrd="0" presId="urn:microsoft.com/office/officeart/2005/8/layout/lProcess2"/>
    <dgm:cxn modelId="{B7387C7B-F771-4B0E-9F4B-AAF3C3BD2C52}" type="presParOf" srcId="{AC2CF697-F595-4387-B18B-2C80A02BD04B}" destId="{504B1AB6-80A1-460D-8CA6-009C9CB849D6}" srcOrd="0" destOrd="0" presId="urn:microsoft.com/office/officeart/2005/8/layout/lProcess2"/>
    <dgm:cxn modelId="{C0ECD83E-4076-4E01-A684-256025DD568B}" type="presParOf" srcId="{AC2CF697-F595-4387-B18B-2C80A02BD04B}" destId="{0FEA0011-5373-427B-AB00-E99EA0D16803}" srcOrd="1" destOrd="0" presId="urn:microsoft.com/office/officeart/2005/8/layout/lProcess2"/>
    <dgm:cxn modelId="{B0ECF438-42A6-40BA-8737-FEF84C38FC5B}" type="presParOf" srcId="{AC2CF697-F595-4387-B18B-2C80A02BD04B}" destId="{BAA44936-5651-42C1-88C7-104D6CE88E45}" srcOrd="2" destOrd="0" presId="urn:microsoft.com/office/officeart/2005/8/layout/lProcess2"/>
    <dgm:cxn modelId="{DFE7B134-3395-4BF2-9A4C-4E56C5754D06}" type="presParOf" srcId="{BAA44936-5651-42C1-88C7-104D6CE88E45}" destId="{6252B985-27AD-40E5-8CFF-477A7EC34B75}" srcOrd="0" destOrd="0" presId="urn:microsoft.com/office/officeart/2005/8/layout/lProcess2"/>
    <dgm:cxn modelId="{670D41CB-EDE7-474B-A4C5-7C728D7948E3}" type="presParOf" srcId="{DEF91310-28D0-4F11-B766-E471E0443ACC}" destId="{69316772-DD98-4A39-A9D5-CAB403CA7FFF}" srcOrd="1" destOrd="0" presId="urn:microsoft.com/office/officeart/2005/8/layout/lProcess2"/>
    <dgm:cxn modelId="{7BDC80B7-AD41-41BE-9A6C-2BDF2EE640E0}" type="presParOf" srcId="{DEF91310-28D0-4F11-B766-E471E0443ACC}" destId="{705E7DBD-8396-47A8-8C4C-2F904BD4BF5B}" srcOrd="2" destOrd="0" presId="urn:microsoft.com/office/officeart/2005/8/layout/lProcess2"/>
    <dgm:cxn modelId="{32C0FA8B-3D95-40A5-AAF8-4FDAE27EB1B7}" type="presParOf" srcId="{705E7DBD-8396-47A8-8C4C-2F904BD4BF5B}" destId="{053D7296-68DA-446F-A13F-3E8C9FD518AA}" srcOrd="0" destOrd="0" presId="urn:microsoft.com/office/officeart/2005/8/layout/lProcess2"/>
    <dgm:cxn modelId="{069C2DF7-5555-4B33-8240-E52D7CA4E05A}" type="presParOf" srcId="{705E7DBD-8396-47A8-8C4C-2F904BD4BF5B}" destId="{29CCA9A2-E240-4468-8897-1146735886AF}" srcOrd="1" destOrd="0" presId="urn:microsoft.com/office/officeart/2005/8/layout/lProcess2"/>
    <dgm:cxn modelId="{55539E19-0C8A-4B14-8B05-D78440937C62}" type="presParOf" srcId="{705E7DBD-8396-47A8-8C4C-2F904BD4BF5B}" destId="{45E9702E-0CA8-44C1-92C3-84EE8DB5E63C}" srcOrd="2" destOrd="0" presId="urn:microsoft.com/office/officeart/2005/8/layout/lProcess2"/>
    <dgm:cxn modelId="{F901D709-76B6-495D-8760-B58030E31A71}" type="presParOf" srcId="{45E9702E-0CA8-44C1-92C3-84EE8DB5E63C}" destId="{C55E98CA-2E2A-4A6B-AE27-217E6ED372B7}" srcOrd="0" destOrd="0" presId="urn:microsoft.com/office/officeart/2005/8/layout/lProcess2"/>
    <dgm:cxn modelId="{ADD43CC4-D61A-4BBD-B85D-8B397E4149E8}" type="presParOf" srcId="{C55E98CA-2E2A-4A6B-AE27-217E6ED372B7}" destId="{BFDE6975-958B-4196-B112-3879ECF8C032}" srcOrd="0" destOrd="0" presId="urn:microsoft.com/office/officeart/2005/8/layout/lProcess2"/>
    <dgm:cxn modelId="{C7C72DC3-2529-4EAE-9532-70B14C521BD5}" type="presParOf" srcId="{C55E98CA-2E2A-4A6B-AE27-217E6ED372B7}" destId="{426E4C88-9A67-4B2F-901A-B02D34FB2B80}" srcOrd="1" destOrd="0" presId="urn:microsoft.com/office/officeart/2005/8/layout/lProcess2"/>
    <dgm:cxn modelId="{A3F06DD2-EA80-4C30-B1E5-7B0F9B21C30D}" type="presParOf" srcId="{C55E98CA-2E2A-4A6B-AE27-217E6ED372B7}" destId="{DB9BF651-0A64-493E-994D-A13B2A9CCFB0}" srcOrd="2" destOrd="0" presId="urn:microsoft.com/office/officeart/2005/8/layout/lProcess2"/>
    <dgm:cxn modelId="{E269EFB7-E25D-4D97-9D68-2B76AC3E0578}" type="presParOf" srcId="{DEF91310-28D0-4F11-B766-E471E0443ACC}" destId="{2F79D9D7-8446-49EC-A917-52FC65FE1C6D}" srcOrd="3" destOrd="0" presId="urn:microsoft.com/office/officeart/2005/8/layout/lProcess2"/>
    <dgm:cxn modelId="{D9979F4E-1CF6-4BF4-A1FA-1F955FBFF073}" type="presParOf" srcId="{DEF91310-28D0-4F11-B766-E471E0443ACC}" destId="{E88116F4-AE3B-4810-9A4F-B752FCDA9829}" srcOrd="4" destOrd="0" presId="urn:microsoft.com/office/officeart/2005/8/layout/lProcess2"/>
    <dgm:cxn modelId="{99D5EEA8-FBBA-42E9-BBB0-C40786B96A3C}" type="presParOf" srcId="{E88116F4-AE3B-4810-9A4F-B752FCDA9829}" destId="{E06A6087-4419-4D29-B02C-E7910BE2062A}" srcOrd="0" destOrd="0" presId="urn:microsoft.com/office/officeart/2005/8/layout/lProcess2"/>
    <dgm:cxn modelId="{8FCDFDE7-C1C2-47C5-BF7D-FEBF1B11429C}" type="presParOf" srcId="{E88116F4-AE3B-4810-9A4F-B752FCDA9829}" destId="{BC87BF68-2DE4-4EF1-8C62-2204C1D08E0E}" srcOrd="1" destOrd="0" presId="urn:microsoft.com/office/officeart/2005/8/layout/lProcess2"/>
    <dgm:cxn modelId="{F17B2A4A-0726-480F-9102-C53E5DA74BA6}" type="presParOf" srcId="{E88116F4-AE3B-4810-9A4F-B752FCDA9829}" destId="{6E07138E-F32D-4EF3-8CD4-E599837B62FE}" srcOrd="2" destOrd="0" presId="urn:microsoft.com/office/officeart/2005/8/layout/lProcess2"/>
    <dgm:cxn modelId="{DC671DE3-A8E6-495A-BAA7-9FA9738A1E41}" type="presParOf" srcId="{6E07138E-F32D-4EF3-8CD4-E599837B62FE}" destId="{ADD43B44-7A6A-4833-97CE-76B97FF84655}" srcOrd="0" destOrd="0" presId="urn:microsoft.com/office/officeart/2005/8/layout/lProcess2"/>
    <dgm:cxn modelId="{D9437AB3-1BC1-4B14-A7A1-E66C5112E9AB}" type="presParOf" srcId="{ADD43B44-7A6A-4833-97CE-76B97FF84655}" destId="{FAE36C64-F045-401F-87C3-61F8CBADE191}" srcOrd="0" destOrd="0" presId="urn:microsoft.com/office/officeart/2005/8/layout/lProcess2"/>
    <dgm:cxn modelId="{1F21DD1D-D94B-450F-8480-167C69828BBD}" type="presParOf" srcId="{ADD43B44-7A6A-4833-97CE-76B97FF84655}" destId="{B4743976-D34E-4BBD-A83B-ADE235A3042F}" srcOrd="1" destOrd="0" presId="urn:microsoft.com/office/officeart/2005/8/layout/lProcess2"/>
    <dgm:cxn modelId="{FAF33A47-E91A-4420-89F6-DAE7BE555514}" type="presParOf" srcId="{ADD43B44-7A6A-4833-97CE-76B97FF84655}" destId="{AEA20267-0D4B-4625-ABF4-7B18316C4080}" srcOrd="2" destOrd="0" presId="urn:microsoft.com/office/officeart/2005/8/layout/lProcess2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554A21-6F39-4A5F-89BA-65E9CD8F960C}" type="doc">
      <dgm:prSet loTypeId="urn:microsoft.com/office/officeart/2005/8/layout/lProcess2" loCatId="relationship" qsTypeId="urn:microsoft.com/office/officeart/2005/8/quickstyle/3d5" qsCatId="3D" csTypeId="urn:microsoft.com/office/officeart/2005/8/colors/colorful1#6" csCatId="colorful" phldr="1"/>
      <dgm:spPr>
        <a:scene3d>
          <a:camera prst="isometricOffAxis2Left" zoom="95000"/>
          <a:lightRig rig="flat" dir="t"/>
        </a:scene3d>
      </dgm:spPr>
      <dgm:t>
        <a:bodyPr/>
        <a:lstStyle/>
        <a:p>
          <a:endParaRPr lang="en-US"/>
        </a:p>
      </dgm:t>
    </dgm:pt>
    <dgm:pt modelId="{C4BF0E28-7273-4C17-AC50-725C4186175C}">
      <dgm:prSet phldrT="[Text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sp3d/>
      </dgm:spPr>
      <dgm:t>
        <a:bodyPr/>
        <a:lstStyle/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r>
            <a:rPr lang="en-US" sz="4000" dirty="0" smtClean="0">
              <a:solidFill>
                <a:srgbClr val="7030A0"/>
              </a:solidFill>
            </a:rPr>
            <a:t>The word ‘emancipation’ in line 5 stands for--</a:t>
          </a:r>
          <a:endParaRPr lang="en-US" sz="4000" dirty="0">
            <a:solidFill>
              <a:srgbClr val="7030A0"/>
            </a:solidFill>
          </a:endParaRPr>
        </a:p>
      </dgm:t>
    </dgm:pt>
    <dgm:pt modelId="{B0220765-A137-41D5-9285-777142F778E1}" type="parTrans" cxnId="{1033A268-1AF3-44F3-9974-CF789DF60403}">
      <dgm:prSet/>
      <dgm:spPr/>
      <dgm:t>
        <a:bodyPr/>
        <a:lstStyle/>
        <a:p>
          <a:endParaRPr lang="en-US"/>
        </a:p>
      </dgm:t>
    </dgm:pt>
    <dgm:pt modelId="{674FBC02-F513-4601-A50E-2266A54C7D86}" type="sibTrans" cxnId="{1033A268-1AF3-44F3-9974-CF789DF60403}">
      <dgm:prSet/>
      <dgm:spPr/>
      <dgm:t>
        <a:bodyPr/>
        <a:lstStyle/>
        <a:p>
          <a:endParaRPr lang="en-US"/>
        </a:p>
      </dgm:t>
    </dgm:pt>
    <dgm:pt modelId="{5AE4D611-4AC7-470E-91D4-AB8FF728195E}">
      <dgm:prSet phldrT="[Text]" phldr="1"/>
      <dgm:spPr/>
      <dgm:t>
        <a:bodyPr/>
        <a:lstStyle/>
        <a:p>
          <a:endParaRPr lang="en-US" dirty="0"/>
        </a:p>
      </dgm:t>
    </dgm:pt>
    <dgm:pt modelId="{79B89561-248A-490B-AE9E-6A395DC24969}" type="parTrans" cxnId="{6CE9D085-550C-46A6-91DB-BC083259510D}">
      <dgm:prSet/>
      <dgm:spPr/>
      <dgm:t>
        <a:bodyPr/>
        <a:lstStyle/>
        <a:p>
          <a:endParaRPr lang="en-US"/>
        </a:p>
      </dgm:t>
    </dgm:pt>
    <dgm:pt modelId="{601ABCBE-E454-4DBE-B295-722871DB5E39}" type="sibTrans" cxnId="{6CE9D085-550C-46A6-91DB-BC083259510D}">
      <dgm:prSet/>
      <dgm:spPr/>
      <dgm:t>
        <a:bodyPr/>
        <a:lstStyle/>
        <a:p>
          <a:endParaRPr lang="en-US"/>
        </a:p>
      </dgm:t>
    </dgm:pt>
    <dgm:pt modelId="{1B48FE96-2965-4AEC-AE1A-1E773479AE70}">
      <dgm:prSet phldrT="[Text]"/>
      <dgm:spPr/>
      <dgm:t>
        <a:bodyPr/>
        <a:lstStyle/>
        <a:p>
          <a:endParaRPr lang="en-US" dirty="0"/>
        </a:p>
      </dgm:t>
    </dgm:pt>
    <dgm:pt modelId="{AAB6B5D4-E939-4C71-9881-105D05675EC9}" type="parTrans" cxnId="{968F663B-1E8F-4C0E-850F-8CD4AE3ACFB1}">
      <dgm:prSet/>
      <dgm:spPr/>
      <dgm:t>
        <a:bodyPr/>
        <a:lstStyle/>
        <a:p>
          <a:endParaRPr lang="en-US"/>
        </a:p>
      </dgm:t>
    </dgm:pt>
    <dgm:pt modelId="{D3874CAD-A417-4D7B-BF4F-DEDC111AACA6}" type="sibTrans" cxnId="{968F663B-1E8F-4C0E-850F-8CD4AE3ACFB1}">
      <dgm:prSet/>
      <dgm:spPr/>
      <dgm:t>
        <a:bodyPr/>
        <a:lstStyle/>
        <a:p>
          <a:endParaRPr lang="en-US"/>
        </a:p>
      </dgm:t>
    </dgm:pt>
    <dgm:pt modelId="{EA93D344-7581-408F-94B9-44E777F103F2}">
      <dgm:prSet phldrT="[Text]"/>
      <dgm:spPr/>
      <dgm:t>
        <a:bodyPr/>
        <a:lstStyle/>
        <a:p>
          <a:endParaRPr lang="en-US" dirty="0"/>
        </a:p>
      </dgm:t>
    </dgm:pt>
    <dgm:pt modelId="{955CF57E-6E7A-4E7D-9A53-A0A8C70B6712}" type="parTrans" cxnId="{2C89246C-128D-43C7-9D4C-7A5BF8FBC26E}">
      <dgm:prSet/>
      <dgm:spPr/>
      <dgm:t>
        <a:bodyPr/>
        <a:lstStyle/>
        <a:p>
          <a:endParaRPr lang="en-US"/>
        </a:p>
      </dgm:t>
    </dgm:pt>
    <dgm:pt modelId="{F4848147-16CC-45C7-A198-25C97D4531B4}" type="sibTrans" cxnId="{2C89246C-128D-43C7-9D4C-7A5BF8FBC26E}">
      <dgm:prSet/>
      <dgm:spPr/>
      <dgm:t>
        <a:bodyPr/>
        <a:lstStyle/>
        <a:p>
          <a:endParaRPr lang="en-US"/>
        </a:p>
      </dgm:t>
    </dgm:pt>
    <dgm:pt modelId="{F4E40E2F-2872-481B-AE3D-AF673EF3A6B7}">
      <dgm:prSet phldrT="[Text]" phldr="1"/>
      <dgm:spPr/>
      <dgm:t>
        <a:bodyPr/>
        <a:lstStyle/>
        <a:p>
          <a:endParaRPr lang="en-US" dirty="0"/>
        </a:p>
      </dgm:t>
    </dgm:pt>
    <dgm:pt modelId="{D79553E7-E67F-4B90-B87B-342A99D78F6C}" type="parTrans" cxnId="{161A0739-EE68-4EDE-AC35-C823DAD3C40F}">
      <dgm:prSet/>
      <dgm:spPr/>
      <dgm:t>
        <a:bodyPr/>
        <a:lstStyle/>
        <a:p>
          <a:endParaRPr lang="en-US"/>
        </a:p>
      </dgm:t>
    </dgm:pt>
    <dgm:pt modelId="{C916C2D5-22C2-48AF-98D4-EEB9E1C7FB47}" type="sibTrans" cxnId="{161A0739-EE68-4EDE-AC35-C823DAD3C40F}">
      <dgm:prSet/>
      <dgm:spPr/>
      <dgm:t>
        <a:bodyPr/>
        <a:lstStyle/>
        <a:p>
          <a:endParaRPr lang="en-US"/>
        </a:p>
      </dgm:t>
    </dgm:pt>
    <dgm:pt modelId="{E3DE8FE7-1F9D-42AD-8206-1A0D7067C089}">
      <dgm:prSet phldrT="[Text]"/>
      <dgm:spPr/>
      <dgm:t>
        <a:bodyPr/>
        <a:lstStyle/>
        <a:p>
          <a:endParaRPr lang="en-US" dirty="0"/>
        </a:p>
      </dgm:t>
    </dgm:pt>
    <dgm:pt modelId="{AEA1947D-D0F5-4F90-8E3A-BF0FE059F4B6}" type="parTrans" cxnId="{89108F83-50EB-481E-818A-60854992A383}">
      <dgm:prSet/>
      <dgm:spPr/>
      <dgm:t>
        <a:bodyPr/>
        <a:lstStyle/>
        <a:p>
          <a:endParaRPr lang="en-US"/>
        </a:p>
      </dgm:t>
    </dgm:pt>
    <dgm:pt modelId="{D29DC161-E698-4809-A5EF-C6BF9C67C06F}" type="sibTrans" cxnId="{89108F83-50EB-481E-818A-60854992A383}">
      <dgm:prSet/>
      <dgm:spPr/>
      <dgm:t>
        <a:bodyPr/>
        <a:lstStyle/>
        <a:p>
          <a:endParaRPr lang="en-US"/>
        </a:p>
      </dgm:t>
    </dgm:pt>
    <dgm:pt modelId="{3D4BF89A-6D49-4F8D-944F-60727164286F}">
      <dgm:prSet phldrT="[Text]"/>
      <dgm:spPr/>
      <dgm:t>
        <a:bodyPr/>
        <a:lstStyle/>
        <a:p>
          <a:r>
            <a:rPr lang="en-US" dirty="0" smtClean="0"/>
            <a:t>Liberation</a:t>
          </a:r>
          <a:endParaRPr lang="en-US" dirty="0"/>
        </a:p>
      </dgm:t>
    </dgm:pt>
    <dgm:pt modelId="{52695BE3-F3FF-45ED-B81D-4E36614B6ED3}" type="parTrans" cxnId="{22219E92-59A8-4228-9FEC-CE687C3CB093}">
      <dgm:prSet/>
      <dgm:spPr/>
      <dgm:t>
        <a:bodyPr/>
        <a:lstStyle/>
        <a:p>
          <a:endParaRPr lang="en-US"/>
        </a:p>
      </dgm:t>
    </dgm:pt>
    <dgm:pt modelId="{6B97A1BE-95B0-4F0F-A631-B0861D6961A5}" type="sibTrans" cxnId="{22219E92-59A8-4228-9FEC-CE687C3CB093}">
      <dgm:prSet/>
      <dgm:spPr/>
      <dgm:t>
        <a:bodyPr/>
        <a:lstStyle/>
        <a:p>
          <a:endParaRPr lang="en-US"/>
        </a:p>
      </dgm:t>
    </dgm:pt>
    <dgm:pt modelId="{DEF91310-28D0-4F11-B766-E471E0443ACC}" type="pres">
      <dgm:prSet presAssocID="{20554A21-6F39-4A5F-89BA-65E9CD8F96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CF697-F595-4387-B18B-2C80A02BD04B}" type="pres">
      <dgm:prSet presAssocID="{C4BF0E28-7273-4C17-AC50-725C4186175C}" presName="compNode" presStyleCnt="0"/>
      <dgm:spPr/>
    </dgm:pt>
    <dgm:pt modelId="{504B1AB6-80A1-460D-8CA6-009C9CB849D6}" type="pres">
      <dgm:prSet presAssocID="{C4BF0E28-7273-4C17-AC50-725C4186175C}" presName="aNode" presStyleLbl="bgShp" presStyleIdx="0" presStyleCnt="3" custLinFactNeighborX="-38"/>
      <dgm:spPr/>
      <dgm:t>
        <a:bodyPr/>
        <a:lstStyle/>
        <a:p>
          <a:endParaRPr lang="en-US"/>
        </a:p>
      </dgm:t>
    </dgm:pt>
    <dgm:pt modelId="{0FEA0011-5373-427B-AB00-E99EA0D16803}" type="pres">
      <dgm:prSet presAssocID="{C4BF0E28-7273-4C17-AC50-725C4186175C}" presName="textNode" presStyleLbl="bgShp" presStyleIdx="0" presStyleCnt="3"/>
      <dgm:spPr/>
      <dgm:t>
        <a:bodyPr/>
        <a:lstStyle/>
        <a:p>
          <a:endParaRPr lang="en-US"/>
        </a:p>
      </dgm:t>
    </dgm:pt>
    <dgm:pt modelId="{BAA44936-5651-42C1-88C7-104D6CE88E45}" type="pres">
      <dgm:prSet presAssocID="{C4BF0E28-7273-4C17-AC50-725C4186175C}" presName="compChildNode" presStyleCnt="0"/>
      <dgm:spPr/>
    </dgm:pt>
    <dgm:pt modelId="{6252B985-27AD-40E5-8CFF-477A7EC34B75}" type="pres">
      <dgm:prSet presAssocID="{C4BF0E28-7273-4C17-AC50-725C4186175C}" presName="theInnerList" presStyleCnt="0"/>
      <dgm:spPr/>
    </dgm:pt>
    <dgm:pt modelId="{69316772-DD98-4A39-A9D5-CAB403CA7FFF}" type="pres">
      <dgm:prSet presAssocID="{C4BF0E28-7273-4C17-AC50-725C4186175C}" presName="aSpace" presStyleCnt="0"/>
      <dgm:spPr/>
    </dgm:pt>
    <dgm:pt modelId="{705E7DBD-8396-47A8-8C4C-2F904BD4BF5B}" type="pres">
      <dgm:prSet presAssocID="{5AE4D611-4AC7-470E-91D4-AB8FF728195E}" presName="compNode" presStyleCnt="0"/>
      <dgm:spPr/>
    </dgm:pt>
    <dgm:pt modelId="{053D7296-68DA-446F-A13F-3E8C9FD518AA}" type="pres">
      <dgm:prSet presAssocID="{5AE4D611-4AC7-470E-91D4-AB8FF728195E}" presName="aNode" presStyleLbl="bgShp" presStyleIdx="1" presStyleCnt="3"/>
      <dgm:spPr/>
      <dgm:t>
        <a:bodyPr/>
        <a:lstStyle/>
        <a:p>
          <a:endParaRPr lang="en-US"/>
        </a:p>
      </dgm:t>
    </dgm:pt>
    <dgm:pt modelId="{29CCA9A2-E240-4468-8897-1146735886AF}" type="pres">
      <dgm:prSet presAssocID="{5AE4D611-4AC7-470E-91D4-AB8FF728195E}" presName="textNode" presStyleLbl="bgShp" presStyleIdx="1" presStyleCnt="3"/>
      <dgm:spPr/>
      <dgm:t>
        <a:bodyPr/>
        <a:lstStyle/>
        <a:p>
          <a:endParaRPr lang="en-US"/>
        </a:p>
      </dgm:t>
    </dgm:pt>
    <dgm:pt modelId="{45E9702E-0CA8-44C1-92C3-84EE8DB5E63C}" type="pres">
      <dgm:prSet presAssocID="{5AE4D611-4AC7-470E-91D4-AB8FF728195E}" presName="compChildNode" presStyleCnt="0"/>
      <dgm:spPr/>
    </dgm:pt>
    <dgm:pt modelId="{C55E98CA-2E2A-4A6B-AE27-217E6ED372B7}" type="pres">
      <dgm:prSet presAssocID="{5AE4D611-4AC7-470E-91D4-AB8FF728195E}" presName="theInnerList" presStyleCnt="0"/>
      <dgm:spPr/>
    </dgm:pt>
    <dgm:pt modelId="{BFDE6975-958B-4196-B112-3879ECF8C032}" type="pres">
      <dgm:prSet presAssocID="{1B48FE96-2965-4AEC-AE1A-1E773479AE7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E4C88-9A67-4B2F-901A-B02D34FB2B80}" type="pres">
      <dgm:prSet presAssocID="{1B48FE96-2965-4AEC-AE1A-1E773479AE70}" presName="aSpace2" presStyleCnt="0"/>
      <dgm:spPr/>
    </dgm:pt>
    <dgm:pt modelId="{DB9BF651-0A64-493E-994D-A13B2A9CCFB0}" type="pres">
      <dgm:prSet presAssocID="{EA93D344-7581-408F-94B9-44E777F103F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9D9D7-8446-49EC-A917-52FC65FE1C6D}" type="pres">
      <dgm:prSet presAssocID="{5AE4D611-4AC7-470E-91D4-AB8FF728195E}" presName="aSpace" presStyleCnt="0"/>
      <dgm:spPr/>
    </dgm:pt>
    <dgm:pt modelId="{E88116F4-AE3B-4810-9A4F-B752FCDA9829}" type="pres">
      <dgm:prSet presAssocID="{F4E40E2F-2872-481B-AE3D-AF673EF3A6B7}" presName="compNode" presStyleCnt="0"/>
      <dgm:spPr/>
    </dgm:pt>
    <dgm:pt modelId="{E06A6087-4419-4D29-B02C-E7910BE2062A}" type="pres">
      <dgm:prSet presAssocID="{F4E40E2F-2872-481B-AE3D-AF673EF3A6B7}" presName="aNode" presStyleLbl="bgShp" presStyleIdx="2" presStyleCnt="3"/>
      <dgm:spPr/>
      <dgm:t>
        <a:bodyPr/>
        <a:lstStyle/>
        <a:p>
          <a:endParaRPr lang="en-US"/>
        </a:p>
      </dgm:t>
    </dgm:pt>
    <dgm:pt modelId="{BC87BF68-2DE4-4EF1-8C62-2204C1D08E0E}" type="pres">
      <dgm:prSet presAssocID="{F4E40E2F-2872-481B-AE3D-AF673EF3A6B7}" presName="textNode" presStyleLbl="bgShp" presStyleIdx="2" presStyleCnt="3"/>
      <dgm:spPr/>
      <dgm:t>
        <a:bodyPr/>
        <a:lstStyle/>
        <a:p>
          <a:endParaRPr lang="en-US"/>
        </a:p>
      </dgm:t>
    </dgm:pt>
    <dgm:pt modelId="{6E07138E-F32D-4EF3-8CD4-E599837B62FE}" type="pres">
      <dgm:prSet presAssocID="{F4E40E2F-2872-481B-AE3D-AF673EF3A6B7}" presName="compChildNode" presStyleCnt="0"/>
      <dgm:spPr/>
    </dgm:pt>
    <dgm:pt modelId="{ADD43B44-7A6A-4833-97CE-76B97FF84655}" type="pres">
      <dgm:prSet presAssocID="{F4E40E2F-2872-481B-AE3D-AF673EF3A6B7}" presName="theInnerList" presStyleCnt="0"/>
      <dgm:spPr/>
    </dgm:pt>
    <dgm:pt modelId="{FAE36C64-F045-401F-87C3-61F8CBADE191}" type="pres">
      <dgm:prSet presAssocID="{E3DE8FE7-1F9D-42AD-8206-1A0D7067C08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43976-D34E-4BBD-A83B-ADE235A3042F}" type="pres">
      <dgm:prSet presAssocID="{E3DE8FE7-1F9D-42AD-8206-1A0D7067C089}" presName="aSpace2" presStyleCnt="0"/>
      <dgm:spPr/>
    </dgm:pt>
    <dgm:pt modelId="{AEA20267-0D4B-4625-ABF4-7B18316C4080}" type="pres">
      <dgm:prSet presAssocID="{3D4BF89A-6D49-4F8D-944F-60727164286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108F83-50EB-481E-818A-60854992A383}" srcId="{F4E40E2F-2872-481B-AE3D-AF673EF3A6B7}" destId="{E3DE8FE7-1F9D-42AD-8206-1A0D7067C089}" srcOrd="0" destOrd="0" parTransId="{AEA1947D-D0F5-4F90-8E3A-BF0FE059F4B6}" sibTransId="{D29DC161-E698-4809-A5EF-C6BF9C67C06F}"/>
    <dgm:cxn modelId="{2C89246C-128D-43C7-9D4C-7A5BF8FBC26E}" srcId="{5AE4D611-4AC7-470E-91D4-AB8FF728195E}" destId="{EA93D344-7581-408F-94B9-44E777F103F2}" srcOrd="1" destOrd="0" parTransId="{955CF57E-6E7A-4E7D-9A53-A0A8C70B6712}" sibTransId="{F4848147-16CC-45C7-A198-25C97D4531B4}"/>
    <dgm:cxn modelId="{0E857B24-24EF-4734-8FE7-57E0B486F763}" type="presOf" srcId="{20554A21-6F39-4A5F-89BA-65E9CD8F960C}" destId="{DEF91310-28D0-4F11-B766-E471E0443ACC}" srcOrd="0" destOrd="0" presId="urn:microsoft.com/office/officeart/2005/8/layout/lProcess2"/>
    <dgm:cxn modelId="{69EAFB65-1F40-4DE5-B443-F0176CF2868E}" type="presOf" srcId="{3D4BF89A-6D49-4F8D-944F-60727164286F}" destId="{AEA20267-0D4B-4625-ABF4-7B18316C4080}" srcOrd="0" destOrd="0" presId="urn:microsoft.com/office/officeart/2005/8/layout/lProcess2"/>
    <dgm:cxn modelId="{161A0739-EE68-4EDE-AC35-C823DAD3C40F}" srcId="{20554A21-6F39-4A5F-89BA-65E9CD8F960C}" destId="{F4E40E2F-2872-481B-AE3D-AF673EF3A6B7}" srcOrd="2" destOrd="0" parTransId="{D79553E7-E67F-4B90-B87B-342A99D78F6C}" sibTransId="{C916C2D5-22C2-48AF-98D4-EEB9E1C7FB47}"/>
    <dgm:cxn modelId="{84D3D8B5-CC9E-4DE5-86AC-8209729EC29E}" type="presOf" srcId="{C4BF0E28-7273-4C17-AC50-725C4186175C}" destId="{504B1AB6-80A1-460D-8CA6-009C9CB849D6}" srcOrd="0" destOrd="0" presId="urn:microsoft.com/office/officeart/2005/8/layout/lProcess2"/>
    <dgm:cxn modelId="{41B189FF-2A26-498C-8786-3E6D2ACABC46}" type="presOf" srcId="{C4BF0E28-7273-4C17-AC50-725C4186175C}" destId="{0FEA0011-5373-427B-AB00-E99EA0D16803}" srcOrd="1" destOrd="0" presId="urn:microsoft.com/office/officeart/2005/8/layout/lProcess2"/>
    <dgm:cxn modelId="{968F663B-1E8F-4C0E-850F-8CD4AE3ACFB1}" srcId="{5AE4D611-4AC7-470E-91D4-AB8FF728195E}" destId="{1B48FE96-2965-4AEC-AE1A-1E773479AE70}" srcOrd="0" destOrd="0" parTransId="{AAB6B5D4-E939-4C71-9881-105D05675EC9}" sibTransId="{D3874CAD-A417-4D7B-BF4F-DEDC111AACA6}"/>
    <dgm:cxn modelId="{7299297E-517B-4914-9F32-71BE71B4C53D}" type="presOf" srcId="{1B48FE96-2965-4AEC-AE1A-1E773479AE70}" destId="{BFDE6975-958B-4196-B112-3879ECF8C032}" srcOrd="0" destOrd="0" presId="urn:microsoft.com/office/officeart/2005/8/layout/lProcess2"/>
    <dgm:cxn modelId="{EBE61F84-90BD-4114-B0E6-59A8512226AD}" type="presOf" srcId="{F4E40E2F-2872-481B-AE3D-AF673EF3A6B7}" destId="{E06A6087-4419-4D29-B02C-E7910BE2062A}" srcOrd="0" destOrd="0" presId="urn:microsoft.com/office/officeart/2005/8/layout/lProcess2"/>
    <dgm:cxn modelId="{F9A71747-04A6-41DA-9385-C1A189D72656}" type="presOf" srcId="{5AE4D611-4AC7-470E-91D4-AB8FF728195E}" destId="{29CCA9A2-E240-4468-8897-1146735886AF}" srcOrd="1" destOrd="0" presId="urn:microsoft.com/office/officeart/2005/8/layout/lProcess2"/>
    <dgm:cxn modelId="{A3B762EB-78EC-40A0-B897-7FDBDDEEF2EE}" type="presOf" srcId="{EA93D344-7581-408F-94B9-44E777F103F2}" destId="{DB9BF651-0A64-493E-994D-A13B2A9CCFB0}" srcOrd="0" destOrd="0" presId="urn:microsoft.com/office/officeart/2005/8/layout/lProcess2"/>
    <dgm:cxn modelId="{ABEFFE06-D2BE-4737-B629-35B123A17507}" type="presOf" srcId="{E3DE8FE7-1F9D-42AD-8206-1A0D7067C089}" destId="{FAE36C64-F045-401F-87C3-61F8CBADE191}" srcOrd="0" destOrd="0" presId="urn:microsoft.com/office/officeart/2005/8/layout/lProcess2"/>
    <dgm:cxn modelId="{1033A268-1AF3-44F3-9974-CF789DF60403}" srcId="{20554A21-6F39-4A5F-89BA-65E9CD8F960C}" destId="{C4BF0E28-7273-4C17-AC50-725C4186175C}" srcOrd="0" destOrd="0" parTransId="{B0220765-A137-41D5-9285-777142F778E1}" sibTransId="{674FBC02-F513-4601-A50E-2266A54C7D86}"/>
    <dgm:cxn modelId="{497B8185-A6D8-4538-A849-56635A834E3E}" type="presOf" srcId="{F4E40E2F-2872-481B-AE3D-AF673EF3A6B7}" destId="{BC87BF68-2DE4-4EF1-8C62-2204C1D08E0E}" srcOrd="1" destOrd="0" presId="urn:microsoft.com/office/officeart/2005/8/layout/lProcess2"/>
    <dgm:cxn modelId="{6CE9D085-550C-46A6-91DB-BC083259510D}" srcId="{20554A21-6F39-4A5F-89BA-65E9CD8F960C}" destId="{5AE4D611-4AC7-470E-91D4-AB8FF728195E}" srcOrd="1" destOrd="0" parTransId="{79B89561-248A-490B-AE9E-6A395DC24969}" sibTransId="{601ABCBE-E454-4DBE-B295-722871DB5E39}"/>
    <dgm:cxn modelId="{22219E92-59A8-4228-9FEC-CE687C3CB093}" srcId="{F4E40E2F-2872-481B-AE3D-AF673EF3A6B7}" destId="{3D4BF89A-6D49-4F8D-944F-60727164286F}" srcOrd="1" destOrd="0" parTransId="{52695BE3-F3FF-45ED-B81D-4E36614B6ED3}" sibTransId="{6B97A1BE-95B0-4F0F-A631-B0861D6961A5}"/>
    <dgm:cxn modelId="{83FCDB77-6651-42D4-BE38-5FF76564C7F9}" type="presOf" srcId="{5AE4D611-4AC7-470E-91D4-AB8FF728195E}" destId="{053D7296-68DA-446F-A13F-3E8C9FD518AA}" srcOrd="0" destOrd="0" presId="urn:microsoft.com/office/officeart/2005/8/layout/lProcess2"/>
    <dgm:cxn modelId="{65640DBC-8637-488B-A908-0E6E2634DA9C}" type="presParOf" srcId="{DEF91310-28D0-4F11-B766-E471E0443ACC}" destId="{AC2CF697-F595-4387-B18B-2C80A02BD04B}" srcOrd="0" destOrd="0" presId="urn:microsoft.com/office/officeart/2005/8/layout/lProcess2"/>
    <dgm:cxn modelId="{2C10326A-72E5-439A-B415-1D40C3E6EBC5}" type="presParOf" srcId="{AC2CF697-F595-4387-B18B-2C80A02BD04B}" destId="{504B1AB6-80A1-460D-8CA6-009C9CB849D6}" srcOrd="0" destOrd="0" presId="urn:microsoft.com/office/officeart/2005/8/layout/lProcess2"/>
    <dgm:cxn modelId="{6859614F-B067-4D61-A478-DE57EC4269B9}" type="presParOf" srcId="{AC2CF697-F595-4387-B18B-2C80A02BD04B}" destId="{0FEA0011-5373-427B-AB00-E99EA0D16803}" srcOrd="1" destOrd="0" presId="urn:microsoft.com/office/officeart/2005/8/layout/lProcess2"/>
    <dgm:cxn modelId="{8DB37515-122B-4D78-93C7-7B62AC47D0CD}" type="presParOf" srcId="{AC2CF697-F595-4387-B18B-2C80A02BD04B}" destId="{BAA44936-5651-42C1-88C7-104D6CE88E45}" srcOrd="2" destOrd="0" presId="urn:microsoft.com/office/officeart/2005/8/layout/lProcess2"/>
    <dgm:cxn modelId="{D18D4B8E-021D-4073-AE48-95CB7586780D}" type="presParOf" srcId="{BAA44936-5651-42C1-88C7-104D6CE88E45}" destId="{6252B985-27AD-40E5-8CFF-477A7EC34B75}" srcOrd="0" destOrd="0" presId="urn:microsoft.com/office/officeart/2005/8/layout/lProcess2"/>
    <dgm:cxn modelId="{C1F2E3BA-80E5-4E3E-BC8C-49D1F26AA7D4}" type="presParOf" srcId="{DEF91310-28D0-4F11-B766-E471E0443ACC}" destId="{69316772-DD98-4A39-A9D5-CAB403CA7FFF}" srcOrd="1" destOrd="0" presId="urn:microsoft.com/office/officeart/2005/8/layout/lProcess2"/>
    <dgm:cxn modelId="{A4A8E676-6561-46F3-A1FF-C06CEA79E266}" type="presParOf" srcId="{DEF91310-28D0-4F11-B766-E471E0443ACC}" destId="{705E7DBD-8396-47A8-8C4C-2F904BD4BF5B}" srcOrd="2" destOrd="0" presId="urn:microsoft.com/office/officeart/2005/8/layout/lProcess2"/>
    <dgm:cxn modelId="{A4030AA0-18DB-4883-B329-212DB82A1630}" type="presParOf" srcId="{705E7DBD-8396-47A8-8C4C-2F904BD4BF5B}" destId="{053D7296-68DA-446F-A13F-3E8C9FD518AA}" srcOrd="0" destOrd="0" presId="urn:microsoft.com/office/officeart/2005/8/layout/lProcess2"/>
    <dgm:cxn modelId="{35105040-D1D9-4AC5-9D4E-C2C21C6111A2}" type="presParOf" srcId="{705E7DBD-8396-47A8-8C4C-2F904BD4BF5B}" destId="{29CCA9A2-E240-4468-8897-1146735886AF}" srcOrd="1" destOrd="0" presId="urn:microsoft.com/office/officeart/2005/8/layout/lProcess2"/>
    <dgm:cxn modelId="{BD4E83A7-E038-46F2-A271-49B5DBB128D5}" type="presParOf" srcId="{705E7DBD-8396-47A8-8C4C-2F904BD4BF5B}" destId="{45E9702E-0CA8-44C1-92C3-84EE8DB5E63C}" srcOrd="2" destOrd="0" presId="urn:microsoft.com/office/officeart/2005/8/layout/lProcess2"/>
    <dgm:cxn modelId="{8E2D4D3B-7F1A-40E6-BEF5-C15B1F42D523}" type="presParOf" srcId="{45E9702E-0CA8-44C1-92C3-84EE8DB5E63C}" destId="{C55E98CA-2E2A-4A6B-AE27-217E6ED372B7}" srcOrd="0" destOrd="0" presId="urn:microsoft.com/office/officeart/2005/8/layout/lProcess2"/>
    <dgm:cxn modelId="{6148B06F-108E-4023-9A3B-95B61238BFEA}" type="presParOf" srcId="{C55E98CA-2E2A-4A6B-AE27-217E6ED372B7}" destId="{BFDE6975-958B-4196-B112-3879ECF8C032}" srcOrd="0" destOrd="0" presId="urn:microsoft.com/office/officeart/2005/8/layout/lProcess2"/>
    <dgm:cxn modelId="{E39B779E-186B-4E7F-9CF1-BB18D33A52CA}" type="presParOf" srcId="{C55E98CA-2E2A-4A6B-AE27-217E6ED372B7}" destId="{426E4C88-9A67-4B2F-901A-B02D34FB2B80}" srcOrd="1" destOrd="0" presId="urn:microsoft.com/office/officeart/2005/8/layout/lProcess2"/>
    <dgm:cxn modelId="{EC82A2CC-4F38-49D8-9BC3-F8917A522144}" type="presParOf" srcId="{C55E98CA-2E2A-4A6B-AE27-217E6ED372B7}" destId="{DB9BF651-0A64-493E-994D-A13B2A9CCFB0}" srcOrd="2" destOrd="0" presId="urn:microsoft.com/office/officeart/2005/8/layout/lProcess2"/>
    <dgm:cxn modelId="{A81E82B5-41FE-48DF-A4CC-4086A6323D9D}" type="presParOf" srcId="{DEF91310-28D0-4F11-B766-E471E0443ACC}" destId="{2F79D9D7-8446-49EC-A917-52FC65FE1C6D}" srcOrd="3" destOrd="0" presId="urn:microsoft.com/office/officeart/2005/8/layout/lProcess2"/>
    <dgm:cxn modelId="{101111FB-3BC6-4E54-85A2-2AAA3C326243}" type="presParOf" srcId="{DEF91310-28D0-4F11-B766-E471E0443ACC}" destId="{E88116F4-AE3B-4810-9A4F-B752FCDA9829}" srcOrd="4" destOrd="0" presId="urn:microsoft.com/office/officeart/2005/8/layout/lProcess2"/>
    <dgm:cxn modelId="{7F5805AD-47CA-4914-8806-9CA6FDB3F475}" type="presParOf" srcId="{E88116F4-AE3B-4810-9A4F-B752FCDA9829}" destId="{E06A6087-4419-4D29-B02C-E7910BE2062A}" srcOrd="0" destOrd="0" presId="urn:microsoft.com/office/officeart/2005/8/layout/lProcess2"/>
    <dgm:cxn modelId="{9C272DF8-8A74-4363-B046-162F95C9D7EC}" type="presParOf" srcId="{E88116F4-AE3B-4810-9A4F-B752FCDA9829}" destId="{BC87BF68-2DE4-4EF1-8C62-2204C1D08E0E}" srcOrd="1" destOrd="0" presId="urn:microsoft.com/office/officeart/2005/8/layout/lProcess2"/>
    <dgm:cxn modelId="{909B770B-366A-4B71-9F86-B4E6284EFAB5}" type="presParOf" srcId="{E88116F4-AE3B-4810-9A4F-B752FCDA9829}" destId="{6E07138E-F32D-4EF3-8CD4-E599837B62FE}" srcOrd="2" destOrd="0" presId="urn:microsoft.com/office/officeart/2005/8/layout/lProcess2"/>
    <dgm:cxn modelId="{8030E34F-0DBD-44C9-99EE-69B9856FDF81}" type="presParOf" srcId="{6E07138E-F32D-4EF3-8CD4-E599837B62FE}" destId="{ADD43B44-7A6A-4833-97CE-76B97FF84655}" srcOrd="0" destOrd="0" presId="urn:microsoft.com/office/officeart/2005/8/layout/lProcess2"/>
    <dgm:cxn modelId="{51EF7A93-24B9-4C6A-A7DB-DBFDE3AB5395}" type="presParOf" srcId="{ADD43B44-7A6A-4833-97CE-76B97FF84655}" destId="{FAE36C64-F045-401F-87C3-61F8CBADE191}" srcOrd="0" destOrd="0" presId="urn:microsoft.com/office/officeart/2005/8/layout/lProcess2"/>
    <dgm:cxn modelId="{BAF5C05E-0F3B-4A33-91A6-3EFABACB21C4}" type="presParOf" srcId="{ADD43B44-7A6A-4833-97CE-76B97FF84655}" destId="{B4743976-D34E-4BBD-A83B-ADE235A3042F}" srcOrd="1" destOrd="0" presId="urn:microsoft.com/office/officeart/2005/8/layout/lProcess2"/>
    <dgm:cxn modelId="{D6CD7D2E-6AA5-4592-A74F-FDE2FD64A2EF}" type="presParOf" srcId="{ADD43B44-7A6A-4833-97CE-76B97FF84655}" destId="{AEA20267-0D4B-4625-ABF4-7B18316C4080}" srcOrd="2" destOrd="0" presId="urn:microsoft.com/office/officeart/2005/8/layout/lProcess2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554A21-6F39-4A5F-89BA-65E9CD8F960C}" type="doc">
      <dgm:prSet loTypeId="urn:microsoft.com/office/officeart/2005/8/layout/lProcess2" loCatId="relationship" qsTypeId="urn:microsoft.com/office/officeart/2005/8/quickstyle/3d5" qsCatId="3D" csTypeId="urn:microsoft.com/office/officeart/2005/8/colors/colorful1#7" csCatId="colorful" phldr="1"/>
      <dgm:spPr>
        <a:scene3d>
          <a:camera prst="isometricOffAxis2Left" zoom="95000"/>
          <a:lightRig rig="flat" dir="t"/>
        </a:scene3d>
      </dgm:spPr>
      <dgm:t>
        <a:bodyPr/>
        <a:lstStyle/>
        <a:p>
          <a:endParaRPr lang="en-US"/>
        </a:p>
      </dgm:t>
    </dgm:pt>
    <dgm:pt modelId="{C4BF0E28-7273-4C17-AC50-725C4186175C}">
      <dgm:prSet phldrT="[Text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sp3d/>
      </dgm:spPr>
      <dgm:t>
        <a:bodyPr/>
        <a:lstStyle/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endParaRPr lang="en-US" sz="4000" dirty="0" smtClean="0">
            <a:solidFill>
              <a:srgbClr val="7030A0"/>
            </a:solidFill>
          </a:endParaRPr>
        </a:p>
        <a:p>
          <a:pPr algn="l"/>
          <a:r>
            <a:rPr lang="en-US" sz="4000" dirty="0" smtClean="0">
              <a:solidFill>
                <a:srgbClr val="7030A0"/>
              </a:solidFill>
            </a:rPr>
            <a:t>Mandela fought  for the ------ throughout his life.</a:t>
          </a:r>
          <a:endParaRPr lang="en-US" sz="4000" dirty="0">
            <a:solidFill>
              <a:srgbClr val="7030A0"/>
            </a:solidFill>
          </a:endParaRPr>
        </a:p>
      </dgm:t>
    </dgm:pt>
    <dgm:pt modelId="{B0220765-A137-41D5-9285-777142F778E1}" type="parTrans" cxnId="{1033A268-1AF3-44F3-9974-CF789DF60403}">
      <dgm:prSet/>
      <dgm:spPr/>
      <dgm:t>
        <a:bodyPr/>
        <a:lstStyle/>
        <a:p>
          <a:endParaRPr lang="en-US"/>
        </a:p>
      </dgm:t>
    </dgm:pt>
    <dgm:pt modelId="{674FBC02-F513-4601-A50E-2266A54C7D86}" type="sibTrans" cxnId="{1033A268-1AF3-44F3-9974-CF789DF60403}">
      <dgm:prSet/>
      <dgm:spPr/>
      <dgm:t>
        <a:bodyPr/>
        <a:lstStyle/>
        <a:p>
          <a:endParaRPr lang="en-US"/>
        </a:p>
      </dgm:t>
    </dgm:pt>
    <dgm:pt modelId="{5AE4D611-4AC7-470E-91D4-AB8FF728195E}">
      <dgm:prSet phldrT="[Text]" phldr="1"/>
      <dgm:spPr/>
      <dgm:t>
        <a:bodyPr/>
        <a:lstStyle/>
        <a:p>
          <a:endParaRPr lang="en-US" dirty="0"/>
        </a:p>
      </dgm:t>
    </dgm:pt>
    <dgm:pt modelId="{79B89561-248A-490B-AE9E-6A395DC24969}" type="parTrans" cxnId="{6CE9D085-550C-46A6-91DB-BC083259510D}">
      <dgm:prSet/>
      <dgm:spPr/>
      <dgm:t>
        <a:bodyPr/>
        <a:lstStyle/>
        <a:p>
          <a:endParaRPr lang="en-US"/>
        </a:p>
      </dgm:t>
    </dgm:pt>
    <dgm:pt modelId="{601ABCBE-E454-4DBE-B295-722871DB5E39}" type="sibTrans" cxnId="{6CE9D085-550C-46A6-91DB-BC083259510D}">
      <dgm:prSet/>
      <dgm:spPr/>
      <dgm:t>
        <a:bodyPr/>
        <a:lstStyle/>
        <a:p>
          <a:endParaRPr lang="en-US"/>
        </a:p>
      </dgm:t>
    </dgm:pt>
    <dgm:pt modelId="{1B48FE96-2965-4AEC-AE1A-1E773479AE70}">
      <dgm:prSet phldrT="[Text]"/>
      <dgm:spPr/>
      <dgm:t>
        <a:bodyPr/>
        <a:lstStyle/>
        <a:p>
          <a:r>
            <a:rPr lang="en-US" dirty="0" smtClean="0"/>
            <a:t>Asian</a:t>
          </a:r>
          <a:endParaRPr lang="en-US" dirty="0"/>
        </a:p>
      </dgm:t>
    </dgm:pt>
    <dgm:pt modelId="{AAB6B5D4-E939-4C71-9881-105D05675EC9}" type="parTrans" cxnId="{968F663B-1E8F-4C0E-850F-8CD4AE3ACFB1}">
      <dgm:prSet/>
      <dgm:spPr/>
      <dgm:t>
        <a:bodyPr/>
        <a:lstStyle/>
        <a:p>
          <a:endParaRPr lang="en-US"/>
        </a:p>
      </dgm:t>
    </dgm:pt>
    <dgm:pt modelId="{D3874CAD-A417-4D7B-BF4F-DEDC111AACA6}" type="sibTrans" cxnId="{968F663B-1E8F-4C0E-850F-8CD4AE3ACFB1}">
      <dgm:prSet/>
      <dgm:spPr/>
      <dgm:t>
        <a:bodyPr/>
        <a:lstStyle/>
        <a:p>
          <a:endParaRPr lang="en-US"/>
        </a:p>
      </dgm:t>
    </dgm:pt>
    <dgm:pt modelId="{EA93D344-7581-408F-94B9-44E777F103F2}">
      <dgm:prSet phldrT="[Text]"/>
      <dgm:spPr/>
      <dgm:t>
        <a:bodyPr/>
        <a:lstStyle/>
        <a:p>
          <a:r>
            <a:rPr lang="en-US" dirty="0" smtClean="0"/>
            <a:t>South African</a:t>
          </a:r>
          <a:endParaRPr lang="en-US" dirty="0"/>
        </a:p>
      </dgm:t>
    </dgm:pt>
    <dgm:pt modelId="{955CF57E-6E7A-4E7D-9A53-A0A8C70B6712}" type="parTrans" cxnId="{2C89246C-128D-43C7-9D4C-7A5BF8FBC26E}">
      <dgm:prSet/>
      <dgm:spPr/>
      <dgm:t>
        <a:bodyPr/>
        <a:lstStyle/>
        <a:p>
          <a:endParaRPr lang="en-US"/>
        </a:p>
      </dgm:t>
    </dgm:pt>
    <dgm:pt modelId="{F4848147-16CC-45C7-A198-25C97D4531B4}" type="sibTrans" cxnId="{2C89246C-128D-43C7-9D4C-7A5BF8FBC26E}">
      <dgm:prSet/>
      <dgm:spPr/>
      <dgm:t>
        <a:bodyPr/>
        <a:lstStyle/>
        <a:p>
          <a:endParaRPr lang="en-US"/>
        </a:p>
      </dgm:t>
    </dgm:pt>
    <dgm:pt modelId="{F4E40E2F-2872-481B-AE3D-AF673EF3A6B7}">
      <dgm:prSet phldrT="[Text]" phldr="1"/>
      <dgm:spPr/>
      <dgm:t>
        <a:bodyPr/>
        <a:lstStyle/>
        <a:p>
          <a:endParaRPr lang="en-US" dirty="0"/>
        </a:p>
      </dgm:t>
    </dgm:pt>
    <dgm:pt modelId="{D79553E7-E67F-4B90-B87B-342A99D78F6C}" type="parTrans" cxnId="{161A0739-EE68-4EDE-AC35-C823DAD3C40F}">
      <dgm:prSet/>
      <dgm:spPr/>
      <dgm:t>
        <a:bodyPr/>
        <a:lstStyle/>
        <a:p>
          <a:endParaRPr lang="en-US"/>
        </a:p>
      </dgm:t>
    </dgm:pt>
    <dgm:pt modelId="{C916C2D5-22C2-48AF-98D4-EEB9E1C7FB47}" type="sibTrans" cxnId="{161A0739-EE68-4EDE-AC35-C823DAD3C40F}">
      <dgm:prSet/>
      <dgm:spPr/>
      <dgm:t>
        <a:bodyPr/>
        <a:lstStyle/>
        <a:p>
          <a:endParaRPr lang="en-US"/>
        </a:p>
      </dgm:t>
    </dgm:pt>
    <dgm:pt modelId="{E3DE8FE7-1F9D-42AD-8206-1A0D7067C089}">
      <dgm:prSet phldrT="[Text]"/>
      <dgm:spPr/>
      <dgm:t>
        <a:bodyPr/>
        <a:lstStyle/>
        <a:p>
          <a:r>
            <a:rPr lang="en-US" dirty="0" smtClean="0"/>
            <a:t>African</a:t>
          </a:r>
          <a:endParaRPr lang="en-US" dirty="0"/>
        </a:p>
      </dgm:t>
    </dgm:pt>
    <dgm:pt modelId="{AEA1947D-D0F5-4F90-8E3A-BF0FE059F4B6}" type="parTrans" cxnId="{89108F83-50EB-481E-818A-60854992A383}">
      <dgm:prSet/>
      <dgm:spPr/>
      <dgm:t>
        <a:bodyPr/>
        <a:lstStyle/>
        <a:p>
          <a:endParaRPr lang="en-US"/>
        </a:p>
      </dgm:t>
    </dgm:pt>
    <dgm:pt modelId="{D29DC161-E698-4809-A5EF-C6BF9C67C06F}" type="sibTrans" cxnId="{89108F83-50EB-481E-818A-60854992A383}">
      <dgm:prSet/>
      <dgm:spPr/>
      <dgm:t>
        <a:bodyPr/>
        <a:lstStyle/>
        <a:p>
          <a:endParaRPr lang="en-US"/>
        </a:p>
      </dgm:t>
    </dgm:pt>
    <dgm:pt modelId="{3D4BF89A-6D49-4F8D-944F-60727164286F}">
      <dgm:prSet phldrT="[Text]"/>
      <dgm:spPr/>
      <dgm:t>
        <a:bodyPr/>
        <a:lstStyle/>
        <a:p>
          <a:r>
            <a:rPr lang="en-US" dirty="0" smtClean="0"/>
            <a:t>Black American</a:t>
          </a:r>
          <a:endParaRPr lang="en-US" dirty="0"/>
        </a:p>
      </dgm:t>
    </dgm:pt>
    <dgm:pt modelId="{52695BE3-F3FF-45ED-B81D-4E36614B6ED3}" type="parTrans" cxnId="{22219E92-59A8-4228-9FEC-CE687C3CB093}">
      <dgm:prSet/>
      <dgm:spPr/>
      <dgm:t>
        <a:bodyPr/>
        <a:lstStyle/>
        <a:p>
          <a:endParaRPr lang="en-US"/>
        </a:p>
      </dgm:t>
    </dgm:pt>
    <dgm:pt modelId="{6B97A1BE-95B0-4F0F-A631-B0861D6961A5}" type="sibTrans" cxnId="{22219E92-59A8-4228-9FEC-CE687C3CB093}">
      <dgm:prSet/>
      <dgm:spPr/>
      <dgm:t>
        <a:bodyPr/>
        <a:lstStyle/>
        <a:p>
          <a:endParaRPr lang="en-US"/>
        </a:p>
      </dgm:t>
    </dgm:pt>
    <dgm:pt modelId="{DEF91310-28D0-4F11-B766-E471E0443ACC}" type="pres">
      <dgm:prSet presAssocID="{20554A21-6F39-4A5F-89BA-65E9CD8F96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CF697-F595-4387-B18B-2C80A02BD04B}" type="pres">
      <dgm:prSet presAssocID="{C4BF0E28-7273-4C17-AC50-725C4186175C}" presName="compNode" presStyleCnt="0"/>
      <dgm:spPr/>
    </dgm:pt>
    <dgm:pt modelId="{504B1AB6-80A1-460D-8CA6-009C9CB849D6}" type="pres">
      <dgm:prSet presAssocID="{C4BF0E28-7273-4C17-AC50-725C4186175C}" presName="aNode" presStyleLbl="bgShp" presStyleIdx="0" presStyleCnt="3" custLinFactNeighborX="-38"/>
      <dgm:spPr/>
      <dgm:t>
        <a:bodyPr/>
        <a:lstStyle/>
        <a:p>
          <a:endParaRPr lang="en-US"/>
        </a:p>
      </dgm:t>
    </dgm:pt>
    <dgm:pt modelId="{0FEA0011-5373-427B-AB00-E99EA0D16803}" type="pres">
      <dgm:prSet presAssocID="{C4BF0E28-7273-4C17-AC50-725C4186175C}" presName="textNode" presStyleLbl="bgShp" presStyleIdx="0" presStyleCnt="3"/>
      <dgm:spPr/>
      <dgm:t>
        <a:bodyPr/>
        <a:lstStyle/>
        <a:p>
          <a:endParaRPr lang="en-US"/>
        </a:p>
      </dgm:t>
    </dgm:pt>
    <dgm:pt modelId="{BAA44936-5651-42C1-88C7-104D6CE88E45}" type="pres">
      <dgm:prSet presAssocID="{C4BF0E28-7273-4C17-AC50-725C4186175C}" presName="compChildNode" presStyleCnt="0"/>
      <dgm:spPr/>
    </dgm:pt>
    <dgm:pt modelId="{6252B985-27AD-40E5-8CFF-477A7EC34B75}" type="pres">
      <dgm:prSet presAssocID="{C4BF0E28-7273-4C17-AC50-725C4186175C}" presName="theInnerList" presStyleCnt="0"/>
      <dgm:spPr/>
    </dgm:pt>
    <dgm:pt modelId="{69316772-DD98-4A39-A9D5-CAB403CA7FFF}" type="pres">
      <dgm:prSet presAssocID="{C4BF0E28-7273-4C17-AC50-725C4186175C}" presName="aSpace" presStyleCnt="0"/>
      <dgm:spPr/>
    </dgm:pt>
    <dgm:pt modelId="{705E7DBD-8396-47A8-8C4C-2F904BD4BF5B}" type="pres">
      <dgm:prSet presAssocID="{5AE4D611-4AC7-470E-91D4-AB8FF728195E}" presName="compNode" presStyleCnt="0"/>
      <dgm:spPr/>
    </dgm:pt>
    <dgm:pt modelId="{053D7296-68DA-446F-A13F-3E8C9FD518AA}" type="pres">
      <dgm:prSet presAssocID="{5AE4D611-4AC7-470E-91D4-AB8FF728195E}" presName="aNode" presStyleLbl="bgShp" presStyleIdx="1" presStyleCnt="3"/>
      <dgm:spPr/>
      <dgm:t>
        <a:bodyPr/>
        <a:lstStyle/>
        <a:p>
          <a:endParaRPr lang="en-US"/>
        </a:p>
      </dgm:t>
    </dgm:pt>
    <dgm:pt modelId="{29CCA9A2-E240-4468-8897-1146735886AF}" type="pres">
      <dgm:prSet presAssocID="{5AE4D611-4AC7-470E-91D4-AB8FF728195E}" presName="textNode" presStyleLbl="bgShp" presStyleIdx="1" presStyleCnt="3"/>
      <dgm:spPr/>
      <dgm:t>
        <a:bodyPr/>
        <a:lstStyle/>
        <a:p>
          <a:endParaRPr lang="en-US"/>
        </a:p>
      </dgm:t>
    </dgm:pt>
    <dgm:pt modelId="{45E9702E-0CA8-44C1-92C3-84EE8DB5E63C}" type="pres">
      <dgm:prSet presAssocID="{5AE4D611-4AC7-470E-91D4-AB8FF728195E}" presName="compChildNode" presStyleCnt="0"/>
      <dgm:spPr/>
    </dgm:pt>
    <dgm:pt modelId="{C55E98CA-2E2A-4A6B-AE27-217E6ED372B7}" type="pres">
      <dgm:prSet presAssocID="{5AE4D611-4AC7-470E-91D4-AB8FF728195E}" presName="theInnerList" presStyleCnt="0"/>
      <dgm:spPr/>
    </dgm:pt>
    <dgm:pt modelId="{BFDE6975-958B-4196-B112-3879ECF8C032}" type="pres">
      <dgm:prSet presAssocID="{1B48FE96-2965-4AEC-AE1A-1E773479AE7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E4C88-9A67-4B2F-901A-B02D34FB2B80}" type="pres">
      <dgm:prSet presAssocID="{1B48FE96-2965-4AEC-AE1A-1E773479AE70}" presName="aSpace2" presStyleCnt="0"/>
      <dgm:spPr/>
    </dgm:pt>
    <dgm:pt modelId="{DB9BF651-0A64-493E-994D-A13B2A9CCFB0}" type="pres">
      <dgm:prSet presAssocID="{EA93D344-7581-408F-94B9-44E777F103F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9D9D7-8446-49EC-A917-52FC65FE1C6D}" type="pres">
      <dgm:prSet presAssocID="{5AE4D611-4AC7-470E-91D4-AB8FF728195E}" presName="aSpace" presStyleCnt="0"/>
      <dgm:spPr/>
    </dgm:pt>
    <dgm:pt modelId="{E88116F4-AE3B-4810-9A4F-B752FCDA9829}" type="pres">
      <dgm:prSet presAssocID="{F4E40E2F-2872-481B-AE3D-AF673EF3A6B7}" presName="compNode" presStyleCnt="0"/>
      <dgm:spPr/>
    </dgm:pt>
    <dgm:pt modelId="{E06A6087-4419-4D29-B02C-E7910BE2062A}" type="pres">
      <dgm:prSet presAssocID="{F4E40E2F-2872-481B-AE3D-AF673EF3A6B7}" presName="aNode" presStyleLbl="bgShp" presStyleIdx="2" presStyleCnt="3"/>
      <dgm:spPr/>
      <dgm:t>
        <a:bodyPr/>
        <a:lstStyle/>
        <a:p>
          <a:endParaRPr lang="en-US"/>
        </a:p>
      </dgm:t>
    </dgm:pt>
    <dgm:pt modelId="{BC87BF68-2DE4-4EF1-8C62-2204C1D08E0E}" type="pres">
      <dgm:prSet presAssocID="{F4E40E2F-2872-481B-AE3D-AF673EF3A6B7}" presName="textNode" presStyleLbl="bgShp" presStyleIdx="2" presStyleCnt="3"/>
      <dgm:spPr/>
      <dgm:t>
        <a:bodyPr/>
        <a:lstStyle/>
        <a:p>
          <a:endParaRPr lang="en-US"/>
        </a:p>
      </dgm:t>
    </dgm:pt>
    <dgm:pt modelId="{6E07138E-F32D-4EF3-8CD4-E599837B62FE}" type="pres">
      <dgm:prSet presAssocID="{F4E40E2F-2872-481B-AE3D-AF673EF3A6B7}" presName="compChildNode" presStyleCnt="0"/>
      <dgm:spPr/>
    </dgm:pt>
    <dgm:pt modelId="{ADD43B44-7A6A-4833-97CE-76B97FF84655}" type="pres">
      <dgm:prSet presAssocID="{F4E40E2F-2872-481B-AE3D-AF673EF3A6B7}" presName="theInnerList" presStyleCnt="0"/>
      <dgm:spPr/>
    </dgm:pt>
    <dgm:pt modelId="{FAE36C64-F045-401F-87C3-61F8CBADE191}" type="pres">
      <dgm:prSet presAssocID="{E3DE8FE7-1F9D-42AD-8206-1A0D7067C08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43976-D34E-4BBD-A83B-ADE235A3042F}" type="pres">
      <dgm:prSet presAssocID="{E3DE8FE7-1F9D-42AD-8206-1A0D7067C089}" presName="aSpace2" presStyleCnt="0"/>
      <dgm:spPr/>
    </dgm:pt>
    <dgm:pt modelId="{AEA20267-0D4B-4625-ABF4-7B18316C4080}" type="pres">
      <dgm:prSet presAssocID="{3D4BF89A-6D49-4F8D-944F-60727164286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9D085-550C-46A6-91DB-BC083259510D}" srcId="{20554A21-6F39-4A5F-89BA-65E9CD8F960C}" destId="{5AE4D611-4AC7-470E-91D4-AB8FF728195E}" srcOrd="1" destOrd="0" parTransId="{79B89561-248A-490B-AE9E-6A395DC24969}" sibTransId="{601ABCBE-E454-4DBE-B295-722871DB5E39}"/>
    <dgm:cxn modelId="{968F663B-1E8F-4C0E-850F-8CD4AE3ACFB1}" srcId="{5AE4D611-4AC7-470E-91D4-AB8FF728195E}" destId="{1B48FE96-2965-4AEC-AE1A-1E773479AE70}" srcOrd="0" destOrd="0" parTransId="{AAB6B5D4-E939-4C71-9881-105D05675EC9}" sibTransId="{D3874CAD-A417-4D7B-BF4F-DEDC111AACA6}"/>
    <dgm:cxn modelId="{579839A3-6791-4A2E-8F1B-D88669C7C6F1}" type="presOf" srcId="{E3DE8FE7-1F9D-42AD-8206-1A0D7067C089}" destId="{FAE36C64-F045-401F-87C3-61F8CBADE191}" srcOrd="0" destOrd="0" presId="urn:microsoft.com/office/officeart/2005/8/layout/lProcess2"/>
    <dgm:cxn modelId="{B9BA22FA-4EE4-4071-A3BE-59F5FEA3D598}" type="presOf" srcId="{5AE4D611-4AC7-470E-91D4-AB8FF728195E}" destId="{29CCA9A2-E240-4468-8897-1146735886AF}" srcOrd="1" destOrd="0" presId="urn:microsoft.com/office/officeart/2005/8/layout/lProcess2"/>
    <dgm:cxn modelId="{E1B475CB-E90D-43D1-8A67-0D4F39974F61}" type="presOf" srcId="{5AE4D611-4AC7-470E-91D4-AB8FF728195E}" destId="{053D7296-68DA-446F-A13F-3E8C9FD518AA}" srcOrd="0" destOrd="0" presId="urn:microsoft.com/office/officeart/2005/8/layout/lProcess2"/>
    <dgm:cxn modelId="{2D29BAE7-0358-4AC4-9008-52FF6DD9C2C2}" type="presOf" srcId="{EA93D344-7581-408F-94B9-44E777F103F2}" destId="{DB9BF651-0A64-493E-994D-A13B2A9CCFB0}" srcOrd="0" destOrd="0" presId="urn:microsoft.com/office/officeart/2005/8/layout/lProcess2"/>
    <dgm:cxn modelId="{161A0739-EE68-4EDE-AC35-C823DAD3C40F}" srcId="{20554A21-6F39-4A5F-89BA-65E9CD8F960C}" destId="{F4E40E2F-2872-481B-AE3D-AF673EF3A6B7}" srcOrd="2" destOrd="0" parTransId="{D79553E7-E67F-4B90-B87B-342A99D78F6C}" sibTransId="{C916C2D5-22C2-48AF-98D4-EEB9E1C7FB47}"/>
    <dgm:cxn modelId="{89108F83-50EB-481E-818A-60854992A383}" srcId="{F4E40E2F-2872-481B-AE3D-AF673EF3A6B7}" destId="{E3DE8FE7-1F9D-42AD-8206-1A0D7067C089}" srcOrd="0" destOrd="0" parTransId="{AEA1947D-D0F5-4F90-8E3A-BF0FE059F4B6}" sibTransId="{D29DC161-E698-4809-A5EF-C6BF9C67C06F}"/>
    <dgm:cxn modelId="{2C89246C-128D-43C7-9D4C-7A5BF8FBC26E}" srcId="{5AE4D611-4AC7-470E-91D4-AB8FF728195E}" destId="{EA93D344-7581-408F-94B9-44E777F103F2}" srcOrd="1" destOrd="0" parTransId="{955CF57E-6E7A-4E7D-9A53-A0A8C70B6712}" sibTransId="{F4848147-16CC-45C7-A198-25C97D4531B4}"/>
    <dgm:cxn modelId="{0284CCD7-7681-49DF-9FD5-7DD6A4F5FBCE}" type="presOf" srcId="{3D4BF89A-6D49-4F8D-944F-60727164286F}" destId="{AEA20267-0D4B-4625-ABF4-7B18316C4080}" srcOrd="0" destOrd="0" presId="urn:microsoft.com/office/officeart/2005/8/layout/lProcess2"/>
    <dgm:cxn modelId="{79617F7A-4CA7-4099-BC9C-95AD5725AD02}" type="presOf" srcId="{F4E40E2F-2872-481B-AE3D-AF673EF3A6B7}" destId="{E06A6087-4419-4D29-B02C-E7910BE2062A}" srcOrd="0" destOrd="0" presId="urn:microsoft.com/office/officeart/2005/8/layout/lProcess2"/>
    <dgm:cxn modelId="{F6B1FD41-E06B-4DBB-BADF-396D619BCCDC}" type="presOf" srcId="{F4E40E2F-2872-481B-AE3D-AF673EF3A6B7}" destId="{BC87BF68-2DE4-4EF1-8C62-2204C1D08E0E}" srcOrd="1" destOrd="0" presId="urn:microsoft.com/office/officeart/2005/8/layout/lProcess2"/>
    <dgm:cxn modelId="{48B1EF98-4976-468D-A66B-77701C547724}" type="presOf" srcId="{1B48FE96-2965-4AEC-AE1A-1E773479AE70}" destId="{BFDE6975-958B-4196-B112-3879ECF8C032}" srcOrd="0" destOrd="0" presId="urn:microsoft.com/office/officeart/2005/8/layout/lProcess2"/>
    <dgm:cxn modelId="{41B8CE2D-C1DD-4D5E-BB6A-BEFEDE42D377}" type="presOf" srcId="{20554A21-6F39-4A5F-89BA-65E9CD8F960C}" destId="{DEF91310-28D0-4F11-B766-E471E0443ACC}" srcOrd="0" destOrd="0" presId="urn:microsoft.com/office/officeart/2005/8/layout/lProcess2"/>
    <dgm:cxn modelId="{1033A268-1AF3-44F3-9974-CF789DF60403}" srcId="{20554A21-6F39-4A5F-89BA-65E9CD8F960C}" destId="{C4BF0E28-7273-4C17-AC50-725C4186175C}" srcOrd="0" destOrd="0" parTransId="{B0220765-A137-41D5-9285-777142F778E1}" sibTransId="{674FBC02-F513-4601-A50E-2266A54C7D86}"/>
    <dgm:cxn modelId="{976C8A5C-E11F-4F47-9E20-9711853B97A1}" type="presOf" srcId="{C4BF0E28-7273-4C17-AC50-725C4186175C}" destId="{504B1AB6-80A1-460D-8CA6-009C9CB849D6}" srcOrd="0" destOrd="0" presId="urn:microsoft.com/office/officeart/2005/8/layout/lProcess2"/>
    <dgm:cxn modelId="{22219E92-59A8-4228-9FEC-CE687C3CB093}" srcId="{F4E40E2F-2872-481B-AE3D-AF673EF3A6B7}" destId="{3D4BF89A-6D49-4F8D-944F-60727164286F}" srcOrd="1" destOrd="0" parTransId="{52695BE3-F3FF-45ED-B81D-4E36614B6ED3}" sibTransId="{6B97A1BE-95B0-4F0F-A631-B0861D6961A5}"/>
    <dgm:cxn modelId="{E353B526-BEFF-4B70-BD06-EBFECD595D8B}" type="presOf" srcId="{C4BF0E28-7273-4C17-AC50-725C4186175C}" destId="{0FEA0011-5373-427B-AB00-E99EA0D16803}" srcOrd="1" destOrd="0" presId="urn:microsoft.com/office/officeart/2005/8/layout/lProcess2"/>
    <dgm:cxn modelId="{4C77DA6F-23A1-4455-A14E-D5000B31699C}" type="presParOf" srcId="{DEF91310-28D0-4F11-B766-E471E0443ACC}" destId="{AC2CF697-F595-4387-B18B-2C80A02BD04B}" srcOrd="0" destOrd="0" presId="urn:microsoft.com/office/officeart/2005/8/layout/lProcess2"/>
    <dgm:cxn modelId="{022E67BB-927A-4B33-9C77-E519F43AB1E1}" type="presParOf" srcId="{AC2CF697-F595-4387-B18B-2C80A02BD04B}" destId="{504B1AB6-80A1-460D-8CA6-009C9CB849D6}" srcOrd="0" destOrd="0" presId="urn:microsoft.com/office/officeart/2005/8/layout/lProcess2"/>
    <dgm:cxn modelId="{26832623-6729-4DC6-B689-16408B215A86}" type="presParOf" srcId="{AC2CF697-F595-4387-B18B-2C80A02BD04B}" destId="{0FEA0011-5373-427B-AB00-E99EA0D16803}" srcOrd="1" destOrd="0" presId="urn:microsoft.com/office/officeart/2005/8/layout/lProcess2"/>
    <dgm:cxn modelId="{CAB7965E-B787-4D52-8ED9-929BE0AEE356}" type="presParOf" srcId="{AC2CF697-F595-4387-B18B-2C80A02BD04B}" destId="{BAA44936-5651-42C1-88C7-104D6CE88E45}" srcOrd="2" destOrd="0" presId="urn:microsoft.com/office/officeart/2005/8/layout/lProcess2"/>
    <dgm:cxn modelId="{0EFDBAF9-4927-46CD-956A-0E25D3EE288C}" type="presParOf" srcId="{BAA44936-5651-42C1-88C7-104D6CE88E45}" destId="{6252B985-27AD-40E5-8CFF-477A7EC34B75}" srcOrd="0" destOrd="0" presId="urn:microsoft.com/office/officeart/2005/8/layout/lProcess2"/>
    <dgm:cxn modelId="{560B572B-65D9-42A8-AC72-5DEF366AE7B7}" type="presParOf" srcId="{DEF91310-28D0-4F11-B766-E471E0443ACC}" destId="{69316772-DD98-4A39-A9D5-CAB403CA7FFF}" srcOrd="1" destOrd="0" presId="urn:microsoft.com/office/officeart/2005/8/layout/lProcess2"/>
    <dgm:cxn modelId="{4E5C6E9F-D53E-401B-9103-E58FE28BB2AC}" type="presParOf" srcId="{DEF91310-28D0-4F11-B766-E471E0443ACC}" destId="{705E7DBD-8396-47A8-8C4C-2F904BD4BF5B}" srcOrd="2" destOrd="0" presId="urn:microsoft.com/office/officeart/2005/8/layout/lProcess2"/>
    <dgm:cxn modelId="{1F6A21DA-CE9B-46E2-BD31-1EDEE654A6B4}" type="presParOf" srcId="{705E7DBD-8396-47A8-8C4C-2F904BD4BF5B}" destId="{053D7296-68DA-446F-A13F-3E8C9FD518AA}" srcOrd="0" destOrd="0" presId="urn:microsoft.com/office/officeart/2005/8/layout/lProcess2"/>
    <dgm:cxn modelId="{AEAA44FB-87B2-4B75-ACE4-C4B12C45279C}" type="presParOf" srcId="{705E7DBD-8396-47A8-8C4C-2F904BD4BF5B}" destId="{29CCA9A2-E240-4468-8897-1146735886AF}" srcOrd="1" destOrd="0" presId="urn:microsoft.com/office/officeart/2005/8/layout/lProcess2"/>
    <dgm:cxn modelId="{225EE286-6B43-46E0-8F34-CBA79CC16841}" type="presParOf" srcId="{705E7DBD-8396-47A8-8C4C-2F904BD4BF5B}" destId="{45E9702E-0CA8-44C1-92C3-84EE8DB5E63C}" srcOrd="2" destOrd="0" presId="urn:microsoft.com/office/officeart/2005/8/layout/lProcess2"/>
    <dgm:cxn modelId="{A0B4FF04-E21F-4EA9-A8A8-CE133E92DA32}" type="presParOf" srcId="{45E9702E-0CA8-44C1-92C3-84EE8DB5E63C}" destId="{C55E98CA-2E2A-4A6B-AE27-217E6ED372B7}" srcOrd="0" destOrd="0" presId="urn:microsoft.com/office/officeart/2005/8/layout/lProcess2"/>
    <dgm:cxn modelId="{25721F41-9ACA-4C84-A845-B9380CAFD505}" type="presParOf" srcId="{C55E98CA-2E2A-4A6B-AE27-217E6ED372B7}" destId="{BFDE6975-958B-4196-B112-3879ECF8C032}" srcOrd="0" destOrd="0" presId="urn:microsoft.com/office/officeart/2005/8/layout/lProcess2"/>
    <dgm:cxn modelId="{8C7E4751-EC8A-4EB5-A683-E8C641D1DE58}" type="presParOf" srcId="{C55E98CA-2E2A-4A6B-AE27-217E6ED372B7}" destId="{426E4C88-9A67-4B2F-901A-B02D34FB2B80}" srcOrd="1" destOrd="0" presId="urn:microsoft.com/office/officeart/2005/8/layout/lProcess2"/>
    <dgm:cxn modelId="{948D8B6E-47AC-429C-9ECD-BC6EBF9385D3}" type="presParOf" srcId="{C55E98CA-2E2A-4A6B-AE27-217E6ED372B7}" destId="{DB9BF651-0A64-493E-994D-A13B2A9CCFB0}" srcOrd="2" destOrd="0" presId="urn:microsoft.com/office/officeart/2005/8/layout/lProcess2"/>
    <dgm:cxn modelId="{96E30F9A-12DA-431C-9029-0907167FBCF1}" type="presParOf" srcId="{DEF91310-28D0-4F11-B766-E471E0443ACC}" destId="{2F79D9D7-8446-49EC-A917-52FC65FE1C6D}" srcOrd="3" destOrd="0" presId="urn:microsoft.com/office/officeart/2005/8/layout/lProcess2"/>
    <dgm:cxn modelId="{F7E436DC-285E-42D8-B257-9F4FEBB8588C}" type="presParOf" srcId="{DEF91310-28D0-4F11-B766-E471E0443ACC}" destId="{E88116F4-AE3B-4810-9A4F-B752FCDA9829}" srcOrd="4" destOrd="0" presId="urn:microsoft.com/office/officeart/2005/8/layout/lProcess2"/>
    <dgm:cxn modelId="{65DD0A19-C4D3-488F-995D-8C6FACDC7303}" type="presParOf" srcId="{E88116F4-AE3B-4810-9A4F-B752FCDA9829}" destId="{E06A6087-4419-4D29-B02C-E7910BE2062A}" srcOrd="0" destOrd="0" presId="urn:microsoft.com/office/officeart/2005/8/layout/lProcess2"/>
    <dgm:cxn modelId="{CA8F4387-0777-483B-9F02-475151458C6F}" type="presParOf" srcId="{E88116F4-AE3B-4810-9A4F-B752FCDA9829}" destId="{BC87BF68-2DE4-4EF1-8C62-2204C1D08E0E}" srcOrd="1" destOrd="0" presId="urn:microsoft.com/office/officeart/2005/8/layout/lProcess2"/>
    <dgm:cxn modelId="{8D7AC1D5-29C3-4BDC-A7E0-CDA890237C9A}" type="presParOf" srcId="{E88116F4-AE3B-4810-9A4F-B752FCDA9829}" destId="{6E07138E-F32D-4EF3-8CD4-E599837B62FE}" srcOrd="2" destOrd="0" presId="urn:microsoft.com/office/officeart/2005/8/layout/lProcess2"/>
    <dgm:cxn modelId="{43C5498A-E172-44F7-AFD3-FA38C9DF1FE4}" type="presParOf" srcId="{6E07138E-F32D-4EF3-8CD4-E599837B62FE}" destId="{ADD43B44-7A6A-4833-97CE-76B97FF84655}" srcOrd="0" destOrd="0" presId="urn:microsoft.com/office/officeart/2005/8/layout/lProcess2"/>
    <dgm:cxn modelId="{CFD669E9-5356-4ED4-BA9A-05F3C4915B04}" type="presParOf" srcId="{ADD43B44-7A6A-4833-97CE-76B97FF84655}" destId="{FAE36C64-F045-401F-87C3-61F8CBADE191}" srcOrd="0" destOrd="0" presId="urn:microsoft.com/office/officeart/2005/8/layout/lProcess2"/>
    <dgm:cxn modelId="{3612A07F-D5A3-4874-A1DD-7438122E9F1B}" type="presParOf" srcId="{ADD43B44-7A6A-4833-97CE-76B97FF84655}" destId="{B4743976-D34E-4BBD-A83B-ADE235A3042F}" srcOrd="1" destOrd="0" presId="urn:microsoft.com/office/officeart/2005/8/layout/lProcess2"/>
    <dgm:cxn modelId="{481C72B1-D0BD-4A39-86F3-431349972146}" type="presParOf" srcId="{ADD43B44-7A6A-4833-97CE-76B97FF84655}" destId="{AEA20267-0D4B-4625-ABF4-7B18316C4080}" srcOrd="2" destOrd="0" presId="urn:microsoft.com/office/officeart/2005/8/layout/lProcess2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DC088-680B-46C3-8A15-11FBC54A7DE9}">
      <dsp:nvSpPr>
        <dsp:cNvPr id="0" name=""/>
        <dsp:cNvSpPr/>
      </dsp:nvSpPr>
      <dsp:spPr>
        <a:xfrm>
          <a:off x="1060" y="0"/>
          <a:ext cx="2757041" cy="533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solidFill>
                <a:srgbClr val="7030A0"/>
              </a:solidFill>
            </a:rPr>
            <a:t>Nelson Mandela is </a:t>
          </a:r>
          <a:r>
            <a:rPr lang="en-US" sz="2900" kern="1200" dirty="0" smtClean="0">
              <a:solidFill>
                <a:srgbClr val="7030A0"/>
              </a:solidFill>
            </a:rPr>
            <a:t>considered as a </a:t>
          </a:r>
          <a:r>
            <a:rPr lang="en-US" sz="2900" kern="1200" dirty="0" smtClean="0"/>
            <a:t>-</a:t>
          </a:r>
          <a:endParaRPr lang="en-US" sz="2900" kern="1200" dirty="0"/>
        </a:p>
      </dsp:txBody>
      <dsp:txXfrm>
        <a:off x="1060" y="0"/>
        <a:ext cx="2757041" cy="1600200"/>
      </dsp:txXfrm>
    </dsp:sp>
    <dsp:sp modelId="{DB9B4EB5-1192-40A8-9522-9AF36FDB13F7}">
      <dsp:nvSpPr>
        <dsp:cNvPr id="0" name=""/>
        <dsp:cNvSpPr/>
      </dsp:nvSpPr>
      <dsp:spPr>
        <a:xfrm>
          <a:off x="2964879" y="0"/>
          <a:ext cx="2757041" cy="533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2964879" y="0"/>
        <a:ext cx="2757041" cy="1600200"/>
      </dsp:txXfrm>
    </dsp:sp>
    <dsp:sp modelId="{B3909BD0-21AE-4186-A21E-9074D3EC9025}">
      <dsp:nvSpPr>
        <dsp:cNvPr id="0" name=""/>
        <dsp:cNvSpPr/>
      </dsp:nvSpPr>
      <dsp:spPr>
        <a:xfrm>
          <a:off x="3240583" y="1601762"/>
          <a:ext cx="2205632" cy="16082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Symbole</a:t>
          </a:r>
          <a:r>
            <a:rPr lang="en-US" sz="3200" kern="1200" dirty="0" smtClean="0"/>
            <a:t> of destruction</a:t>
          </a:r>
          <a:endParaRPr lang="en-US" sz="3200" kern="1200" dirty="0"/>
        </a:p>
      </dsp:txBody>
      <dsp:txXfrm>
        <a:off x="3287688" y="1648867"/>
        <a:ext cx="2111422" cy="1514063"/>
      </dsp:txXfrm>
    </dsp:sp>
    <dsp:sp modelId="{456103A9-B5DE-49C1-8BEA-D74AC6C2282F}">
      <dsp:nvSpPr>
        <dsp:cNvPr id="0" name=""/>
        <dsp:cNvSpPr/>
      </dsp:nvSpPr>
      <dsp:spPr>
        <a:xfrm>
          <a:off x="3240583" y="3457463"/>
          <a:ext cx="2205632" cy="1608273"/>
        </a:xfrm>
        <a:prstGeom prst="roundRect">
          <a:avLst>
            <a:gd name="adj" fmla="val 10000"/>
          </a:avLst>
        </a:prstGeom>
        <a:solidFill>
          <a:schemeClr val="accent2">
            <a:hueOff val="-6721063"/>
            <a:satOff val="2923"/>
            <a:lumOff val="850"/>
            <a:alphaOff val="0"/>
          </a:schemeClr>
        </a:solidFill>
        <a:ln>
          <a:noFill/>
        </a:ln>
        <a:effectLst>
          <a:glow rad="63500">
            <a:schemeClr val="accent2">
              <a:hueOff val="-6721063"/>
              <a:satOff val="2923"/>
              <a:lumOff val="85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Emblem of peace and harmony</a:t>
          </a:r>
          <a:endParaRPr lang="en-US" sz="3200" kern="1200" dirty="0"/>
        </a:p>
      </dsp:txBody>
      <dsp:txXfrm>
        <a:off x="3287688" y="3504568"/>
        <a:ext cx="2111422" cy="1514063"/>
      </dsp:txXfrm>
    </dsp:sp>
    <dsp:sp modelId="{FA166F88-9E6D-4655-96DD-D40A10F24891}">
      <dsp:nvSpPr>
        <dsp:cNvPr id="0" name=""/>
        <dsp:cNvSpPr/>
      </dsp:nvSpPr>
      <dsp:spPr>
        <a:xfrm>
          <a:off x="5928698" y="0"/>
          <a:ext cx="2757041" cy="533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928698" y="0"/>
        <a:ext cx="2757041" cy="1600200"/>
      </dsp:txXfrm>
    </dsp:sp>
    <dsp:sp modelId="{285C9DD9-5444-4A23-8EC8-9FF8EC092925}">
      <dsp:nvSpPr>
        <dsp:cNvPr id="0" name=""/>
        <dsp:cNvSpPr/>
      </dsp:nvSpPr>
      <dsp:spPr>
        <a:xfrm>
          <a:off x="6204402" y="1601762"/>
          <a:ext cx="2205632" cy="1608273"/>
        </a:xfrm>
        <a:prstGeom prst="roundRect">
          <a:avLst>
            <a:gd name="adj" fmla="val 10000"/>
          </a:avLst>
        </a:prstGeom>
        <a:solidFill>
          <a:schemeClr val="accent2">
            <a:hueOff val="-13442126"/>
            <a:satOff val="5846"/>
            <a:lumOff val="1700"/>
            <a:alphaOff val="0"/>
          </a:schemeClr>
        </a:solidFill>
        <a:ln>
          <a:noFill/>
        </a:ln>
        <a:effectLst>
          <a:glow rad="63500">
            <a:schemeClr val="accent2">
              <a:hueOff val="-13442126"/>
              <a:satOff val="5846"/>
              <a:lumOff val="170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Icon of love</a:t>
          </a:r>
          <a:endParaRPr lang="en-US" sz="3200" kern="1200" dirty="0"/>
        </a:p>
      </dsp:txBody>
      <dsp:txXfrm>
        <a:off x="6251507" y="1648867"/>
        <a:ext cx="2111422" cy="1514063"/>
      </dsp:txXfrm>
    </dsp:sp>
    <dsp:sp modelId="{2A14691E-6EE7-482C-A0EC-9EB63CDEE847}">
      <dsp:nvSpPr>
        <dsp:cNvPr id="0" name=""/>
        <dsp:cNvSpPr/>
      </dsp:nvSpPr>
      <dsp:spPr>
        <a:xfrm>
          <a:off x="6204402" y="3457463"/>
          <a:ext cx="2205632" cy="1608273"/>
        </a:xfrm>
        <a:prstGeom prst="roundRect">
          <a:avLst>
            <a:gd name="adj" fmla="val 1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>
          <a:glow rad="63500">
            <a:schemeClr val="accent2">
              <a:hueOff val="-20163188"/>
              <a:satOff val="8769"/>
              <a:lumOff val="255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Epitome  of democracy</a:t>
          </a:r>
          <a:endParaRPr lang="en-US" sz="3200" kern="1200" dirty="0"/>
        </a:p>
      </dsp:txBody>
      <dsp:txXfrm>
        <a:off x="6251507" y="3504568"/>
        <a:ext cx="2111422" cy="15140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B1AB6-80A1-460D-8CA6-009C9CB849D6}">
      <dsp:nvSpPr>
        <dsp:cNvPr id="0" name=""/>
        <dsp:cNvSpPr/>
      </dsp:nvSpPr>
      <dsp:spPr>
        <a:xfrm>
          <a:off x="13" y="0"/>
          <a:ext cx="2829594" cy="6553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isometricOffAxis2Left" zoom="95000"/>
          <a:lightRig rig="fla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7030A0"/>
              </a:solidFill>
            </a:rPr>
            <a:t>Mandela fought  for the ------ throughout his life.</a:t>
          </a:r>
          <a:endParaRPr lang="en-US" sz="4000" kern="1200" dirty="0">
            <a:solidFill>
              <a:srgbClr val="7030A0"/>
            </a:solidFill>
          </a:endParaRPr>
        </a:p>
      </dsp:txBody>
      <dsp:txXfrm>
        <a:off x="13" y="0"/>
        <a:ext cx="2829594" cy="1965960"/>
      </dsp:txXfrm>
    </dsp:sp>
    <dsp:sp modelId="{053D7296-68DA-446F-A13F-3E8C9FD518AA}">
      <dsp:nvSpPr>
        <dsp:cNvPr id="0" name=""/>
        <dsp:cNvSpPr/>
      </dsp:nvSpPr>
      <dsp:spPr>
        <a:xfrm>
          <a:off x="3042902" y="0"/>
          <a:ext cx="2829594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042902" y="0"/>
        <a:ext cx="2829594" cy="1965960"/>
      </dsp:txXfrm>
    </dsp:sp>
    <dsp:sp modelId="{BFDE6975-958B-4196-B112-3879ECF8C032}">
      <dsp:nvSpPr>
        <dsp:cNvPr id="0" name=""/>
        <dsp:cNvSpPr/>
      </dsp:nvSpPr>
      <dsp:spPr>
        <a:xfrm>
          <a:off x="3325862" y="1967879"/>
          <a:ext cx="2263675" cy="19758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95250" rIns="1270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3383734" y="2025751"/>
        <a:ext cx="2147931" cy="1860135"/>
      </dsp:txXfrm>
    </dsp:sp>
    <dsp:sp modelId="{DB9BF651-0A64-493E-994D-A13B2A9CCFB0}">
      <dsp:nvSpPr>
        <dsp:cNvPr id="0" name=""/>
        <dsp:cNvSpPr/>
      </dsp:nvSpPr>
      <dsp:spPr>
        <a:xfrm>
          <a:off x="3325862" y="4247740"/>
          <a:ext cx="2263675" cy="19758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95250" rIns="1270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3383734" y="4305612"/>
        <a:ext cx="2147931" cy="1860135"/>
      </dsp:txXfrm>
    </dsp:sp>
    <dsp:sp modelId="{E06A6087-4419-4D29-B02C-E7910BE2062A}">
      <dsp:nvSpPr>
        <dsp:cNvPr id="0" name=""/>
        <dsp:cNvSpPr/>
      </dsp:nvSpPr>
      <dsp:spPr>
        <a:xfrm>
          <a:off x="6084716" y="0"/>
          <a:ext cx="2829594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84716" y="0"/>
        <a:ext cx="2829594" cy="1965960"/>
      </dsp:txXfrm>
    </dsp:sp>
    <dsp:sp modelId="{FAE36C64-F045-401F-87C3-61F8CBADE191}">
      <dsp:nvSpPr>
        <dsp:cNvPr id="0" name=""/>
        <dsp:cNvSpPr/>
      </dsp:nvSpPr>
      <dsp:spPr>
        <a:xfrm>
          <a:off x="6367676" y="1967879"/>
          <a:ext cx="2263675" cy="19758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95250" rIns="1270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African</a:t>
          </a:r>
          <a:endParaRPr lang="en-US" sz="5000" kern="1200" dirty="0"/>
        </a:p>
      </dsp:txBody>
      <dsp:txXfrm>
        <a:off x="6425548" y="2025751"/>
        <a:ext cx="2147931" cy="1860135"/>
      </dsp:txXfrm>
    </dsp:sp>
    <dsp:sp modelId="{AEA20267-0D4B-4625-ABF4-7B18316C4080}">
      <dsp:nvSpPr>
        <dsp:cNvPr id="0" name=""/>
        <dsp:cNvSpPr/>
      </dsp:nvSpPr>
      <dsp:spPr>
        <a:xfrm>
          <a:off x="6367676" y="4247740"/>
          <a:ext cx="2263675" cy="1975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95250" rIns="1270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6425548" y="4305612"/>
        <a:ext cx="2147931" cy="18601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3360B-5D54-4F80-86E2-9A0B348D527D}">
      <dsp:nvSpPr>
        <dsp:cNvPr id="0" name=""/>
        <dsp:cNvSpPr/>
      </dsp:nvSpPr>
      <dsp:spPr>
        <a:xfrm>
          <a:off x="0" y="5561494"/>
          <a:ext cx="8763000" cy="912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Imprisonment : </a:t>
          </a:r>
          <a:r>
            <a:rPr lang="en-US" sz="3600" kern="1200" smtClean="0"/>
            <a:t>1962-1990 (28 Years)</a:t>
          </a:r>
          <a:endParaRPr lang="en-US" sz="3600" kern="1200" dirty="0"/>
        </a:p>
      </dsp:txBody>
      <dsp:txXfrm>
        <a:off x="0" y="5561494"/>
        <a:ext cx="8763000" cy="492701"/>
      </dsp:txXfrm>
    </dsp:sp>
    <dsp:sp modelId="{7506EF90-FDF9-4340-A33B-F008C4449BA5}">
      <dsp:nvSpPr>
        <dsp:cNvPr id="0" name=""/>
        <dsp:cNvSpPr/>
      </dsp:nvSpPr>
      <dsp:spPr>
        <a:xfrm>
          <a:off x="0" y="6057291"/>
          <a:ext cx="4381500" cy="4197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0" y="6057291"/>
        <a:ext cx="4381500" cy="419708"/>
      </dsp:txXfrm>
    </dsp:sp>
    <dsp:sp modelId="{94210304-B6CC-4469-A569-8F03B81F517D}">
      <dsp:nvSpPr>
        <dsp:cNvPr id="0" name=""/>
        <dsp:cNvSpPr/>
      </dsp:nvSpPr>
      <dsp:spPr>
        <a:xfrm>
          <a:off x="4381500" y="6035947"/>
          <a:ext cx="4381500" cy="4197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381500" y="6035947"/>
        <a:ext cx="4381500" cy="419708"/>
      </dsp:txXfrm>
    </dsp:sp>
    <dsp:sp modelId="{CD16DB13-02E7-44DA-802B-3C966668A96F}">
      <dsp:nvSpPr>
        <dsp:cNvPr id="0" name=""/>
        <dsp:cNvSpPr/>
      </dsp:nvSpPr>
      <dsp:spPr>
        <a:xfrm rot="10800000">
          <a:off x="0" y="4171894"/>
          <a:ext cx="8763000" cy="14032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Occupation : Activist, Politician, </a:t>
          </a:r>
          <a:r>
            <a:rPr lang="en-US" sz="2800" kern="1200" dirty="0" err="1" smtClean="0"/>
            <a:t>Philanthropist,Lawyer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 rot="-10800000">
        <a:off x="0" y="4171894"/>
        <a:ext cx="8763000" cy="492553"/>
      </dsp:txXfrm>
    </dsp:sp>
    <dsp:sp modelId="{5EBDE351-C067-4760-9BC7-5B455C3FEDA5}">
      <dsp:nvSpPr>
        <dsp:cNvPr id="0" name=""/>
        <dsp:cNvSpPr/>
      </dsp:nvSpPr>
      <dsp:spPr>
        <a:xfrm>
          <a:off x="0" y="4664448"/>
          <a:ext cx="8763000" cy="4195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Pollitical</a:t>
          </a:r>
          <a:r>
            <a:rPr lang="en-US" sz="3600" kern="1200" dirty="0" smtClean="0"/>
            <a:t> Party: African National Congress</a:t>
          </a:r>
          <a:endParaRPr lang="en-US" sz="3600" kern="1200" dirty="0"/>
        </a:p>
      </dsp:txBody>
      <dsp:txXfrm>
        <a:off x="0" y="4664448"/>
        <a:ext cx="8763000" cy="419582"/>
      </dsp:txXfrm>
    </dsp:sp>
    <dsp:sp modelId="{02BA0027-3DEB-42D8-BB6C-84138106966A}">
      <dsp:nvSpPr>
        <dsp:cNvPr id="0" name=""/>
        <dsp:cNvSpPr/>
      </dsp:nvSpPr>
      <dsp:spPr>
        <a:xfrm rot="10800000">
          <a:off x="0" y="2782295"/>
          <a:ext cx="8763000" cy="14032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C00000"/>
              </a:solidFill>
            </a:rPr>
            <a:t>Religion : </a:t>
          </a:r>
          <a:r>
            <a:rPr lang="en-US" sz="4000" kern="1200" dirty="0" smtClean="0">
              <a:solidFill>
                <a:srgbClr val="FFFF00"/>
              </a:solidFill>
            </a:rPr>
            <a:t>Methodist</a:t>
          </a:r>
        </a:p>
      </dsp:txBody>
      <dsp:txXfrm rot="10800000">
        <a:off x="0" y="2782295"/>
        <a:ext cx="8763000" cy="911812"/>
      </dsp:txXfrm>
    </dsp:sp>
    <dsp:sp modelId="{82D37B0A-5454-4178-B6F6-A9AF8DAA521F}">
      <dsp:nvSpPr>
        <dsp:cNvPr id="0" name=""/>
        <dsp:cNvSpPr/>
      </dsp:nvSpPr>
      <dsp:spPr>
        <a:xfrm rot="10800000">
          <a:off x="0" y="1392695"/>
          <a:ext cx="8763000" cy="14032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Date of Birth : 18 July 1918     </a:t>
          </a:r>
          <a:endParaRPr lang="en-US" sz="4000" kern="1200" dirty="0"/>
        </a:p>
      </dsp:txBody>
      <dsp:txXfrm rot="10800000">
        <a:off x="0" y="1392695"/>
        <a:ext cx="8763000" cy="911812"/>
      </dsp:txXfrm>
    </dsp:sp>
    <dsp:sp modelId="{8E0BA424-891E-451F-8AB4-EC79C6CA7DB5}">
      <dsp:nvSpPr>
        <dsp:cNvPr id="0" name=""/>
        <dsp:cNvSpPr/>
      </dsp:nvSpPr>
      <dsp:spPr>
        <a:xfrm rot="10800000">
          <a:off x="0" y="3096"/>
          <a:ext cx="8763000" cy="14032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</a:rPr>
            <a:t>Main Name   :  </a:t>
          </a:r>
          <a:r>
            <a:rPr lang="en-US" sz="3200" kern="1200" dirty="0" err="1" smtClean="0"/>
            <a:t>Rolihlahla</a:t>
          </a:r>
          <a:r>
            <a:rPr lang="en-US" sz="3200" kern="1200" dirty="0" smtClean="0"/>
            <a:t> Mandela</a:t>
          </a:r>
          <a:endParaRPr lang="en-US" sz="3200" kern="1200" dirty="0"/>
        </a:p>
      </dsp:txBody>
      <dsp:txXfrm rot="-10800000">
        <a:off x="0" y="3096"/>
        <a:ext cx="8763000" cy="492553"/>
      </dsp:txXfrm>
    </dsp:sp>
    <dsp:sp modelId="{115E9A3C-2D49-45DD-8D9F-685B006E7D41}">
      <dsp:nvSpPr>
        <dsp:cNvPr id="0" name=""/>
        <dsp:cNvSpPr/>
      </dsp:nvSpPr>
      <dsp:spPr>
        <a:xfrm>
          <a:off x="0" y="495649"/>
          <a:ext cx="8763000" cy="4195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Nick name : </a:t>
          </a:r>
          <a:r>
            <a:rPr lang="en-US" sz="2800" kern="1200" dirty="0" err="1" smtClean="0"/>
            <a:t>Madiba</a:t>
          </a:r>
          <a:r>
            <a:rPr lang="en-US" sz="2800" kern="1200" dirty="0" smtClean="0"/>
            <a:t> ,Tata, </a:t>
          </a:r>
          <a:r>
            <a:rPr lang="en-US" sz="2800" kern="1200" dirty="0" err="1" smtClean="0"/>
            <a:t>Dalibunga</a:t>
          </a:r>
          <a:endParaRPr lang="en-US" sz="2800" kern="1200" dirty="0"/>
        </a:p>
      </dsp:txBody>
      <dsp:txXfrm>
        <a:off x="0" y="495649"/>
        <a:ext cx="8763000" cy="4195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3360B-5D54-4F80-86E2-9A0B348D527D}">
      <dsp:nvSpPr>
        <dsp:cNvPr id="0" name=""/>
        <dsp:cNvSpPr/>
      </dsp:nvSpPr>
      <dsp:spPr>
        <a:xfrm>
          <a:off x="0" y="5561494"/>
          <a:ext cx="8763000" cy="912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Date of death : 05 December 2013(Aged 95)</a:t>
          </a:r>
          <a:endParaRPr lang="en-US" sz="3600" kern="1200" dirty="0"/>
        </a:p>
      </dsp:txBody>
      <dsp:txXfrm>
        <a:off x="0" y="5561494"/>
        <a:ext cx="8763000" cy="492701"/>
      </dsp:txXfrm>
    </dsp:sp>
    <dsp:sp modelId="{7506EF90-FDF9-4340-A33B-F008C4449BA5}">
      <dsp:nvSpPr>
        <dsp:cNvPr id="0" name=""/>
        <dsp:cNvSpPr/>
      </dsp:nvSpPr>
      <dsp:spPr>
        <a:xfrm>
          <a:off x="0" y="6057291"/>
          <a:ext cx="4381500" cy="4197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0" y="6057291"/>
        <a:ext cx="4381500" cy="419708"/>
      </dsp:txXfrm>
    </dsp:sp>
    <dsp:sp modelId="{94210304-B6CC-4469-A569-8F03B81F517D}">
      <dsp:nvSpPr>
        <dsp:cNvPr id="0" name=""/>
        <dsp:cNvSpPr/>
      </dsp:nvSpPr>
      <dsp:spPr>
        <a:xfrm>
          <a:off x="4381500" y="6035947"/>
          <a:ext cx="4381500" cy="4197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4381500" y="6035947"/>
        <a:ext cx="4381500" cy="419708"/>
      </dsp:txXfrm>
    </dsp:sp>
    <dsp:sp modelId="{CD16DB13-02E7-44DA-802B-3C966668A96F}">
      <dsp:nvSpPr>
        <dsp:cNvPr id="0" name=""/>
        <dsp:cNvSpPr/>
      </dsp:nvSpPr>
      <dsp:spPr>
        <a:xfrm rot="10800000">
          <a:off x="0" y="4171894"/>
          <a:ext cx="8763000" cy="14032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</a:t>
          </a:r>
          <a:r>
            <a:rPr lang="en-US" sz="3600" kern="1200" dirty="0" smtClean="0"/>
            <a:t>Notable Work : Long Walk to Freedom</a:t>
          </a:r>
          <a:endParaRPr lang="en-US" sz="3600" kern="1200" dirty="0"/>
        </a:p>
      </dsp:txBody>
      <dsp:txXfrm rot="-10800000">
        <a:off x="0" y="4171894"/>
        <a:ext cx="8763000" cy="492553"/>
      </dsp:txXfrm>
    </dsp:sp>
    <dsp:sp modelId="{5EBDE351-C067-4760-9BC7-5B455C3FEDA5}">
      <dsp:nvSpPr>
        <dsp:cNvPr id="0" name=""/>
        <dsp:cNvSpPr/>
      </dsp:nvSpPr>
      <dsp:spPr>
        <a:xfrm>
          <a:off x="0" y="4664448"/>
          <a:ext cx="8763000" cy="4195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0" y="4664448"/>
        <a:ext cx="8763000" cy="419582"/>
      </dsp:txXfrm>
    </dsp:sp>
    <dsp:sp modelId="{02BA0027-3DEB-42D8-BB6C-84138106966A}">
      <dsp:nvSpPr>
        <dsp:cNvPr id="0" name=""/>
        <dsp:cNvSpPr/>
      </dsp:nvSpPr>
      <dsp:spPr>
        <a:xfrm rot="10800000">
          <a:off x="0" y="2782295"/>
          <a:ext cx="8763000" cy="14032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C00000"/>
              </a:solidFill>
            </a:rPr>
            <a:t>Retirement from Politics : 1999</a:t>
          </a:r>
        </a:p>
      </dsp:txBody>
      <dsp:txXfrm rot="10800000">
        <a:off x="0" y="2782295"/>
        <a:ext cx="8763000" cy="911812"/>
      </dsp:txXfrm>
    </dsp:sp>
    <dsp:sp modelId="{82D37B0A-5454-4178-B6F6-A9AF8DAA521F}">
      <dsp:nvSpPr>
        <dsp:cNvPr id="0" name=""/>
        <dsp:cNvSpPr/>
      </dsp:nvSpPr>
      <dsp:spPr>
        <a:xfrm rot="10800000">
          <a:off x="0" y="1392695"/>
          <a:ext cx="8763000" cy="14032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    Awards : </a:t>
          </a:r>
          <a:r>
            <a:rPr lang="en-US" sz="3200" kern="1200" dirty="0" err="1" smtClean="0"/>
            <a:t>Shakharov</a:t>
          </a:r>
          <a:r>
            <a:rPr lang="en-US" sz="3200" kern="1200" dirty="0" smtClean="0"/>
            <a:t> (1988),</a:t>
          </a:r>
          <a:r>
            <a:rPr lang="en-US" sz="3200" kern="1200" dirty="0" err="1" smtClean="0"/>
            <a:t>Varat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Ratna</a:t>
          </a:r>
          <a:r>
            <a:rPr lang="en-US" sz="3200" kern="1200" dirty="0" smtClean="0"/>
            <a:t>(1990), Nobel Peace Prize(1993) </a:t>
          </a:r>
          <a:endParaRPr lang="en-US" sz="3200" kern="1200" dirty="0"/>
        </a:p>
      </dsp:txBody>
      <dsp:txXfrm rot="10800000">
        <a:off x="0" y="1392695"/>
        <a:ext cx="8763000" cy="911812"/>
      </dsp:txXfrm>
    </dsp:sp>
    <dsp:sp modelId="{8E0BA424-891E-451F-8AB4-EC79C6CA7DB5}">
      <dsp:nvSpPr>
        <dsp:cNvPr id="0" name=""/>
        <dsp:cNvSpPr/>
      </dsp:nvSpPr>
      <dsp:spPr>
        <a:xfrm rot="10800000">
          <a:off x="0" y="3096"/>
          <a:ext cx="8763000" cy="14032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C00000"/>
              </a:solidFill>
            </a:rPr>
            <a:t>Fought for   : Against Apartheid </a:t>
          </a:r>
          <a:endParaRPr lang="en-US" sz="3600" kern="1200" dirty="0"/>
        </a:p>
      </dsp:txBody>
      <dsp:txXfrm rot="-10800000">
        <a:off x="0" y="3096"/>
        <a:ext cx="8763000" cy="492553"/>
      </dsp:txXfrm>
    </dsp:sp>
    <dsp:sp modelId="{115E9A3C-2D49-45DD-8D9F-685B006E7D41}">
      <dsp:nvSpPr>
        <dsp:cNvPr id="0" name=""/>
        <dsp:cNvSpPr/>
      </dsp:nvSpPr>
      <dsp:spPr>
        <a:xfrm>
          <a:off x="0" y="495649"/>
          <a:ext cx="8763000" cy="4195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Elected First African President : 1994-1999</a:t>
          </a:r>
          <a:endParaRPr lang="en-US" sz="3600" kern="1200" dirty="0"/>
        </a:p>
      </dsp:txBody>
      <dsp:txXfrm>
        <a:off x="0" y="495649"/>
        <a:ext cx="8763000" cy="419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DC088-680B-46C3-8A15-11FBC54A7DE9}">
      <dsp:nvSpPr>
        <dsp:cNvPr id="0" name=""/>
        <dsp:cNvSpPr/>
      </dsp:nvSpPr>
      <dsp:spPr>
        <a:xfrm>
          <a:off x="1060" y="0"/>
          <a:ext cx="2757041" cy="533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7030A0"/>
              </a:solidFill>
            </a:rPr>
            <a:t>Nelson Mandela is considered as a </a:t>
          </a:r>
          <a:r>
            <a:rPr lang="en-US" sz="2900" kern="1200" dirty="0" smtClean="0"/>
            <a:t>-</a:t>
          </a:r>
          <a:endParaRPr lang="en-US" sz="2900" kern="1200" dirty="0"/>
        </a:p>
      </dsp:txBody>
      <dsp:txXfrm>
        <a:off x="1060" y="0"/>
        <a:ext cx="2757041" cy="1600200"/>
      </dsp:txXfrm>
    </dsp:sp>
    <dsp:sp modelId="{DB9B4EB5-1192-40A8-9522-9AF36FDB13F7}">
      <dsp:nvSpPr>
        <dsp:cNvPr id="0" name=""/>
        <dsp:cNvSpPr/>
      </dsp:nvSpPr>
      <dsp:spPr>
        <a:xfrm>
          <a:off x="2964879" y="0"/>
          <a:ext cx="2757041" cy="533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2964879" y="0"/>
        <a:ext cx="2757041" cy="1600200"/>
      </dsp:txXfrm>
    </dsp:sp>
    <dsp:sp modelId="{B3909BD0-21AE-4186-A21E-9074D3EC9025}">
      <dsp:nvSpPr>
        <dsp:cNvPr id="0" name=""/>
        <dsp:cNvSpPr/>
      </dsp:nvSpPr>
      <dsp:spPr>
        <a:xfrm>
          <a:off x="3240583" y="1601762"/>
          <a:ext cx="2205632" cy="16082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287688" y="1648867"/>
        <a:ext cx="2111422" cy="1514063"/>
      </dsp:txXfrm>
    </dsp:sp>
    <dsp:sp modelId="{456103A9-B5DE-49C1-8BEA-D74AC6C2282F}">
      <dsp:nvSpPr>
        <dsp:cNvPr id="0" name=""/>
        <dsp:cNvSpPr/>
      </dsp:nvSpPr>
      <dsp:spPr>
        <a:xfrm>
          <a:off x="3240583" y="3457463"/>
          <a:ext cx="2205632" cy="1608273"/>
        </a:xfrm>
        <a:prstGeom prst="roundRect">
          <a:avLst>
            <a:gd name="adj" fmla="val 10000"/>
          </a:avLst>
        </a:prstGeom>
        <a:solidFill>
          <a:schemeClr val="accent2">
            <a:hueOff val="-6721063"/>
            <a:satOff val="2923"/>
            <a:lumOff val="850"/>
            <a:alphaOff val="0"/>
          </a:schemeClr>
        </a:solidFill>
        <a:ln>
          <a:noFill/>
        </a:ln>
        <a:effectLst>
          <a:glow rad="63500">
            <a:schemeClr val="accent2">
              <a:hueOff val="-6721063"/>
              <a:satOff val="2923"/>
              <a:lumOff val="85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Emblem of peace and harmony</a:t>
          </a:r>
          <a:endParaRPr lang="en-US" sz="3300" kern="1200" dirty="0"/>
        </a:p>
      </dsp:txBody>
      <dsp:txXfrm>
        <a:off x="3287688" y="3504568"/>
        <a:ext cx="2111422" cy="1514063"/>
      </dsp:txXfrm>
    </dsp:sp>
    <dsp:sp modelId="{FA166F88-9E6D-4655-96DD-D40A10F24891}">
      <dsp:nvSpPr>
        <dsp:cNvPr id="0" name=""/>
        <dsp:cNvSpPr/>
      </dsp:nvSpPr>
      <dsp:spPr>
        <a:xfrm>
          <a:off x="5928698" y="0"/>
          <a:ext cx="2757041" cy="533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5928698" y="0"/>
        <a:ext cx="2757041" cy="1600200"/>
      </dsp:txXfrm>
    </dsp:sp>
    <dsp:sp modelId="{285C9DD9-5444-4A23-8EC8-9FF8EC092925}">
      <dsp:nvSpPr>
        <dsp:cNvPr id="0" name=""/>
        <dsp:cNvSpPr/>
      </dsp:nvSpPr>
      <dsp:spPr>
        <a:xfrm>
          <a:off x="6204402" y="1601762"/>
          <a:ext cx="2205632" cy="1608273"/>
        </a:xfrm>
        <a:prstGeom prst="roundRect">
          <a:avLst>
            <a:gd name="adj" fmla="val 10000"/>
          </a:avLst>
        </a:prstGeom>
        <a:solidFill>
          <a:schemeClr val="accent2">
            <a:hueOff val="-13442126"/>
            <a:satOff val="5846"/>
            <a:lumOff val="1700"/>
            <a:alphaOff val="0"/>
          </a:schemeClr>
        </a:solidFill>
        <a:ln>
          <a:noFill/>
        </a:ln>
        <a:effectLst>
          <a:glow rad="63500">
            <a:schemeClr val="accent2">
              <a:hueOff val="-13442126"/>
              <a:satOff val="5846"/>
              <a:lumOff val="170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6251507" y="1648867"/>
        <a:ext cx="2111422" cy="1514063"/>
      </dsp:txXfrm>
    </dsp:sp>
    <dsp:sp modelId="{2A14691E-6EE7-482C-A0EC-9EB63CDEE847}">
      <dsp:nvSpPr>
        <dsp:cNvPr id="0" name=""/>
        <dsp:cNvSpPr/>
      </dsp:nvSpPr>
      <dsp:spPr>
        <a:xfrm>
          <a:off x="6204402" y="3457463"/>
          <a:ext cx="2205632" cy="1608273"/>
        </a:xfrm>
        <a:prstGeom prst="roundRect">
          <a:avLst>
            <a:gd name="adj" fmla="val 1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>
          <a:glow rad="63500">
            <a:schemeClr val="accent2">
              <a:hueOff val="-20163188"/>
              <a:satOff val="8769"/>
              <a:lumOff val="255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6251507" y="3504568"/>
        <a:ext cx="2111422" cy="1514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B1AB6-80A1-460D-8CA6-009C9CB849D6}">
      <dsp:nvSpPr>
        <dsp:cNvPr id="0" name=""/>
        <dsp:cNvSpPr/>
      </dsp:nvSpPr>
      <dsp:spPr>
        <a:xfrm>
          <a:off x="13" y="0"/>
          <a:ext cx="2829594" cy="6553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isometricOffAxis2Left" zoom="95000"/>
          <a:lightRig rig="fla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7030A0"/>
              </a:solidFill>
            </a:rPr>
            <a:t>What does ‘apartheid’ refer to in the title ?</a:t>
          </a:r>
          <a:endParaRPr lang="en-US" sz="4000" kern="1200" dirty="0">
            <a:solidFill>
              <a:srgbClr val="7030A0"/>
            </a:solidFill>
          </a:endParaRPr>
        </a:p>
      </dsp:txBody>
      <dsp:txXfrm>
        <a:off x="13" y="0"/>
        <a:ext cx="2829594" cy="1965960"/>
      </dsp:txXfrm>
    </dsp:sp>
    <dsp:sp modelId="{053D7296-68DA-446F-A13F-3E8C9FD518AA}">
      <dsp:nvSpPr>
        <dsp:cNvPr id="0" name=""/>
        <dsp:cNvSpPr/>
      </dsp:nvSpPr>
      <dsp:spPr>
        <a:xfrm>
          <a:off x="3042902" y="0"/>
          <a:ext cx="2829594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042902" y="0"/>
        <a:ext cx="2829594" cy="1965960"/>
      </dsp:txXfrm>
    </dsp:sp>
    <dsp:sp modelId="{BFDE6975-958B-4196-B112-3879ECF8C032}">
      <dsp:nvSpPr>
        <dsp:cNvPr id="0" name=""/>
        <dsp:cNvSpPr/>
      </dsp:nvSpPr>
      <dsp:spPr>
        <a:xfrm>
          <a:off x="3325862" y="1967879"/>
          <a:ext cx="2263675" cy="19758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Discrimination</a:t>
          </a:r>
          <a:endParaRPr lang="en-US" sz="2600" kern="1200" dirty="0"/>
        </a:p>
      </dsp:txBody>
      <dsp:txXfrm>
        <a:off x="3383734" y="2025751"/>
        <a:ext cx="2147931" cy="1860135"/>
      </dsp:txXfrm>
    </dsp:sp>
    <dsp:sp modelId="{DB9BF651-0A64-493E-994D-A13B2A9CCFB0}">
      <dsp:nvSpPr>
        <dsp:cNvPr id="0" name=""/>
        <dsp:cNvSpPr/>
      </dsp:nvSpPr>
      <dsp:spPr>
        <a:xfrm>
          <a:off x="3325862" y="4247740"/>
          <a:ext cx="2263675" cy="19758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Distance</a:t>
          </a:r>
          <a:endParaRPr lang="en-US" sz="2600" kern="1200" dirty="0"/>
        </a:p>
      </dsp:txBody>
      <dsp:txXfrm>
        <a:off x="3383734" y="4305612"/>
        <a:ext cx="2147931" cy="1860135"/>
      </dsp:txXfrm>
    </dsp:sp>
    <dsp:sp modelId="{E06A6087-4419-4D29-B02C-E7910BE2062A}">
      <dsp:nvSpPr>
        <dsp:cNvPr id="0" name=""/>
        <dsp:cNvSpPr/>
      </dsp:nvSpPr>
      <dsp:spPr>
        <a:xfrm>
          <a:off x="6084716" y="0"/>
          <a:ext cx="2829594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84716" y="0"/>
        <a:ext cx="2829594" cy="1965960"/>
      </dsp:txXfrm>
    </dsp:sp>
    <dsp:sp modelId="{FAE36C64-F045-401F-87C3-61F8CBADE191}">
      <dsp:nvSpPr>
        <dsp:cNvPr id="0" name=""/>
        <dsp:cNvSpPr/>
      </dsp:nvSpPr>
      <dsp:spPr>
        <a:xfrm>
          <a:off x="6367676" y="1967879"/>
          <a:ext cx="2263675" cy="19758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Apart</a:t>
          </a:r>
          <a:endParaRPr lang="en-US" sz="2600" kern="1200" dirty="0"/>
        </a:p>
      </dsp:txBody>
      <dsp:txXfrm>
        <a:off x="6425548" y="2025751"/>
        <a:ext cx="2147931" cy="1860135"/>
      </dsp:txXfrm>
    </dsp:sp>
    <dsp:sp modelId="{AEA20267-0D4B-4625-ABF4-7B18316C4080}">
      <dsp:nvSpPr>
        <dsp:cNvPr id="0" name=""/>
        <dsp:cNvSpPr/>
      </dsp:nvSpPr>
      <dsp:spPr>
        <a:xfrm>
          <a:off x="6367676" y="4247740"/>
          <a:ext cx="2263675" cy="1975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Conversation</a:t>
          </a:r>
          <a:endParaRPr lang="en-US" sz="2600" kern="1200" dirty="0"/>
        </a:p>
      </dsp:txBody>
      <dsp:txXfrm>
        <a:off x="6425548" y="4305612"/>
        <a:ext cx="2147931" cy="1860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B1AB6-80A1-460D-8CA6-009C9CB849D6}">
      <dsp:nvSpPr>
        <dsp:cNvPr id="0" name=""/>
        <dsp:cNvSpPr/>
      </dsp:nvSpPr>
      <dsp:spPr>
        <a:xfrm>
          <a:off x="13" y="0"/>
          <a:ext cx="2829594" cy="6553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isometricOffAxis2Left" zoom="95000"/>
          <a:lightRig rig="fla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7030A0"/>
              </a:solidFill>
            </a:rPr>
            <a:t>What does ‘apartheid’ refer to in the title ?</a:t>
          </a:r>
          <a:endParaRPr lang="en-US" sz="4000" kern="1200" dirty="0">
            <a:solidFill>
              <a:srgbClr val="7030A0"/>
            </a:solidFill>
          </a:endParaRPr>
        </a:p>
      </dsp:txBody>
      <dsp:txXfrm>
        <a:off x="13" y="0"/>
        <a:ext cx="2829594" cy="1965960"/>
      </dsp:txXfrm>
    </dsp:sp>
    <dsp:sp modelId="{053D7296-68DA-446F-A13F-3E8C9FD518AA}">
      <dsp:nvSpPr>
        <dsp:cNvPr id="0" name=""/>
        <dsp:cNvSpPr/>
      </dsp:nvSpPr>
      <dsp:spPr>
        <a:xfrm>
          <a:off x="3042902" y="0"/>
          <a:ext cx="2829594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042902" y="0"/>
        <a:ext cx="2829594" cy="1965960"/>
      </dsp:txXfrm>
    </dsp:sp>
    <dsp:sp modelId="{BFDE6975-958B-4196-B112-3879ECF8C032}">
      <dsp:nvSpPr>
        <dsp:cNvPr id="0" name=""/>
        <dsp:cNvSpPr/>
      </dsp:nvSpPr>
      <dsp:spPr>
        <a:xfrm>
          <a:off x="3325862" y="1967879"/>
          <a:ext cx="2263675" cy="19758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Discrimination</a:t>
          </a:r>
          <a:endParaRPr lang="en-US" sz="2600" kern="1200" dirty="0"/>
        </a:p>
      </dsp:txBody>
      <dsp:txXfrm>
        <a:off x="3383734" y="2025751"/>
        <a:ext cx="2147931" cy="1860135"/>
      </dsp:txXfrm>
    </dsp:sp>
    <dsp:sp modelId="{DB9BF651-0A64-493E-994D-A13B2A9CCFB0}">
      <dsp:nvSpPr>
        <dsp:cNvPr id="0" name=""/>
        <dsp:cNvSpPr/>
      </dsp:nvSpPr>
      <dsp:spPr>
        <a:xfrm>
          <a:off x="3325862" y="4247740"/>
          <a:ext cx="2263675" cy="19758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383734" y="4305612"/>
        <a:ext cx="2147931" cy="1860135"/>
      </dsp:txXfrm>
    </dsp:sp>
    <dsp:sp modelId="{E06A6087-4419-4D29-B02C-E7910BE2062A}">
      <dsp:nvSpPr>
        <dsp:cNvPr id="0" name=""/>
        <dsp:cNvSpPr/>
      </dsp:nvSpPr>
      <dsp:spPr>
        <a:xfrm>
          <a:off x="6084716" y="0"/>
          <a:ext cx="2829594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84716" y="0"/>
        <a:ext cx="2829594" cy="1965960"/>
      </dsp:txXfrm>
    </dsp:sp>
    <dsp:sp modelId="{FAE36C64-F045-401F-87C3-61F8CBADE191}">
      <dsp:nvSpPr>
        <dsp:cNvPr id="0" name=""/>
        <dsp:cNvSpPr/>
      </dsp:nvSpPr>
      <dsp:spPr>
        <a:xfrm>
          <a:off x="6367676" y="1967879"/>
          <a:ext cx="2263675" cy="19758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6425548" y="2025751"/>
        <a:ext cx="2147931" cy="1860135"/>
      </dsp:txXfrm>
    </dsp:sp>
    <dsp:sp modelId="{AEA20267-0D4B-4625-ABF4-7B18316C4080}">
      <dsp:nvSpPr>
        <dsp:cNvPr id="0" name=""/>
        <dsp:cNvSpPr/>
      </dsp:nvSpPr>
      <dsp:spPr>
        <a:xfrm>
          <a:off x="6367676" y="4247740"/>
          <a:ext cx="2263675" cy="1975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6425548" y="4305612"/>
        <a:ext cx="2147931" cy="1860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B1AB6-80A1-460D-8CA6-009C9CB849D6}">
      <dsp:nvSpPr>
        <dsp:cNvPr id="0" name=""/>
        <dsp:cNvSpPr/>
      </dsp:nvSpPr>
      <dsp:spPr>
        <a:xfrm>
          <a:off x="12" y="0"/>
          <a:ext cx="2805410" cy="6553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isometricOffAxis2Left" zoom="95000"/>
          <a:lightRig rig="fla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7030A0"/>
              </a:solidFill>
            </a:rPr>
            <a:t>Mandela wanted to ------</a:t>
          </a:r>
          <a:endParaRPr lang="en-US" sz="4000" kern="1200" dirty="0">
            <a:solidFill>
              <a:srgbClr val="7030A0"/>
            </a:solidFill>
          </a:endParaRPr>
        </a:p>
      </dsp:txBody>
      <dsp:txXfrm>
        <a:off x="12" y="0"/>
        <a:ext cx="2805410" cy="1965960"/>
      </dsp:txXfrm>
    </dsp:sp>
    <dsp:sp modelId="{053D7296-68DA-446F-A13F-3E8C9FD518AA}">
      <dsp:nvSpPr>
        <dsp:cNvPr id="0" name=""/>
        <dsp:cNvSpPr/>
      </dsp:nvSpPr>
      <dsp:spPr>
        <a:xfrm>
          <a:off x="3016894" y="0"/>
          <a:ext cx="2805410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016894" y="0"/>
        <a:ext cx="2805410" cy="1965960"/>
      </dsp:txXfrm>
    </dsp:sp>
    <dsp:sp modelId="{BFDE6975-958B-4196-B112-3879ECF8C032}">
      <dsp:nvSpPr>
        <dsp:cNvPr id="0" name=""/>
        <dsp:cNvSpPr/>
      </dsp:nvSpPr>
      <dsp:spPr>
        <a:xfrm>
          <a:off x="3297435" y="1967879"/>
          <a:ext cx="2244328" cy="19758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Eliminate race disparity</a:t>
          </a:r>
          <a:endParaRPr lang="en-US" sz="2600" kern="1200" dirty="0"/>
        </a:p>
      </dsp:txBody>
      <dsp:txXfrm>
        <a:off x="3355307" y="2025751"/>
        <a:ext cx="2128584" cy="1860135"/>
      </dsp:txXfrm>
    </dsp:sp>
    <dsp:sp modelId="{DB9BF651-0A64-493E-994D-A13B2A9CCFB0}">
      <dsp:nvSpPr>
        <dsp:cNvPr id="0" name=""/>
        <dsp:cNvSpPr/>
      </dsp:nvSpPr>
      <dsp:spPr>
        <a:xfrm>
          <a:off x="3297435" y="4247740"/>
          <a:ext cx="2244328" cy="19758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Establish race discrimination</a:t>
          </a:r>
          <a:endParaRPr lang="en-US" sz="2600" kern="1200" dirty="0"/>
        </a:p>
      </dsp:txBody>
      <dsp:txXfrm>
        <a:off x="3355307" y="4305612"/>
        <a:ext cx="2128584" cy="1860135"/>
      </dsp:txXfrm>
    </dsp:sp>
    <dsp:sp modelId="{E06A6087-4419-4D29-B02C-E7910BE2062A}">
      <dsp:nvSpPr>
        <dsp:cNvPr id="0" name=""/>
        <dsp:cNvSpPr/>
      </dsp:nvSpPr>
      <dsp:spPr>
        <a:xfrm>
          <a:off x="6032710" y="0"/>
          <a:ext cx="2805410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032710" y="0"/>
        <a:ext cx="2805410" cy="1965960"/>
      </dsp:txXfrm>
    </dsp:sp>
    <dsp:sp modelId="{FAE36C64-F045-401F-87C3-61F8CBADE191}">
      <dsp:nvSpPr>
        <dsp:cNvPr id="0" name=""/>
        <dsp:cNvSpPr/>
      </dsp:nvSpPr>
      <dsp:spPr>
        <a:xfrm>
          <a:off x="6313251" y="1967879"/>
          <a:ext cx="2244328" cy="19758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Healing of the wounds</a:t>
          </a:r>
          <a:endParaRPr lang="en-US" sz="2600" kern="1200" dirty="0"/>
        </a:p>
      </dsp:txBody>
      <dsp:txXfrm>
        <a:off x="6371123" y="2025751"/>
        <a:ext cx="2128584" cy="1860135"/>
      </dsp:txXfrm>
    </dsp:sp>
    <dsp:sp modelId="{AEA20267-0D4B-4625-ABF4-7B18316C4080}">
      <dsp:nvSpPr>
        <dsp:cNvPr id="0" name=""/>
        <dsp:cNvSpPr/>
      </dsp:nvSpPr>
      <dsp:spPr>
        <a:xfrm>
          <a:off x="6313251" y="4247740"/>
          <a:ext cx="2244328" cy="1975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Mend the chasms that divided them</a:t>
          </a:r>
          <a:endParaRPr lang="en-US" sz="2600" kern="1200" dirty="0"/>
        </a:p>
      </dsp:txBody>
      <dsp:txXfrm>
        <a:off x="6371123" y="4305612"/>
        <a:ext cx="2128584" cy="18601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B1AB6-80A1-460D-8CA6-009C9CB849D6}">
      <dsp:nvSpPr>
        <dsp:cNvPr id="0" name=""/>
        <dsp:cNvSpPr/>
      </dsp:nvSpPr>
      <dsp:spPr>
        <a:xfrm>
          <a:off x="12" y="0"/>
          <a:ext cx="2805410" cy="6553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isometricOffAxis2Left" zoom="95000"/>
          <a:lightRig rig="fla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7030A0"/>
              </a:solidFill>
            </a:rPr>
            <a:t>Mandela wanted to ------</a:t>
          </a:r>
          <a:endParaRPr lang="en-US" sz="4000" kern="1200" dirty="0">
            <a:solidFill>
              <a:srgbClr val="7030A0"/>
            </a:solidFill>
          </a:endParaRPr>
        </a:p>
      </dsp:txBody>
      <dsp:txXfrm>
        <a:off x="12" y="0"/>
        <a:ext cx="2805410" cy="1965960"/>
      </dsp:txXfrm>
    </dsp:sp>
    <dsp:sp modelId="{053D7296-68DA-446F-A13F-3E8C9FD518AA}">
      <dsp:nvSpPr>
        <dsp:cNvPr id="0" name=""/>
        <dsp:cNvSpPr/>
      </dsp:nvSpPr>
      <dsp:spPr>
        <a:xfrm>
          <a:off x="3016894" y="0"/>
          <a:ext cx="2805410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016894" y="0"/>
        <a:ext cx="2805410" cy="1965960"/>
      </dsp:txXfrm>
    </dsp:sp>
    <dsp:sp modelId="{BFDE6975-958B-4196-B112-3879ECF8C032}">
      <dsp:nvSpPr>
        <dsp:cNvPr id="0" name=""/>
        <dsp:cNvSpPr/>
      </dsp:nvSpPr>
      <dsp:spPr>
        <a:xfrm>
          <a:off x="3297435" y="1967879"/>
          <a:ext cx="2244328" cy="19758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Eliminate race disparity</a:t>
          </a:r>
          <a:endParaRPr lang="en-US" sz="3800" kern="1200" dirty="0"/>
        </a:p>
      </dsp:txBody>
      <dsp:txXfrm>
        <a:off x="3355307" y="2025751"/>
        <a:ext cx="2128584" cy="1860135"/>
      </dsp:txXfrm>
    </dsp:sp>
    <dsp:sp modelId="{DB9BF651-0A64-493E-994D-A13B2A9CCFB0}">
      <dsp:nvSpPr>
        <dsp:cNvPr id="0" name=""/>
        <dsp:cNvSpPr/>
      </dsp:nvSpPr>
      <dsp:spPr>
        <a:xfrm>
          <a:off x="3297435" y="4247740"/>
          <a:ext cx="2244328" cy="19758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355307" y="4305612"/>
        <a:ext cx="2128584" cy="1860135"/>
      </dsp:txXfrm>
    </dsp:sp>
    <dsp:sp modelId="{E06A6087-4419-4D29-B02C-E7910BE2062A}">
      <dsp:nvSpPr>
        <dsp:cNvPr id="0" name=""/>
        <dsp:cNvSpPr/>
      </dsp:nvSpPr>
      <dsp:spPr>
        <a:xfrm>
          <a:off x="6032710" y="0"/>
          <a:ext cx="2805410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32710" y="0"/>
        <a:ext cx="2805410" cy="1965960"/>
      </dsp:txXfrm>
    </dsp:sp>
    <dsp:sp modelId="{FAE36C64-F045-401F-87C3-61F8CBADE191}">
      <dsp:nvSpPr>
        <dsp:cNvPr id="0" name=""/>
        <dsp:cNvSpPr/>
      </dsp:nvSpPr>
      <dsp:spPr>
        <a:xfrm>
          <a:off x="6313251" y="1967879"/>
          <a:ext cx="2244328" cy="19758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6371123" y="2025751"/>
        <a:ext cx="2128584" cy="1860135"/>
      </dsp:txXfrm>
    </dsp:sp>
    <dsp:sp modelId="{AEA20267-0D4B-4625-ABF4-7B18316C4080}">
      <dsp:nvSpPr>
        <dsp:cNvPr id="0" name=""/>
        <dsp:cNvSpPr/>
      </dsp:nvSpPr>
      <dsp:spPr>
        <a:xfrm>
          <a:off x="6313251" y="4247740"/>
          <a:ext cx="2244328" cy="1975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6371123" y="4305612"/>
        <a:ext cx="2128584" cy="18601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B1AB6-80A1-460D-8CA6-009C9CB849D6}">
      <dsp:nvSpPr>
        <dsp:cNvPr id="0" name=""/>
        <dsp:cNvSpPr/>
      </dsp:nvSpPr>
      <dsp:spPr>
        <a:xfrm>
          <a:off x="13" y="0"/>
          <a:ext cx="2829594" cy="6553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isometricOffAxis2Left" zoom="95000"/>
          <a:lightRig rig="fla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7030A0"/>
              </a:solidFill>
            </a:rPr>
            <a:t>The word ‘emancipation’ in line 5 stands for--</a:t>
          </a:r>
          <a:endParaRPr lang="en-US" sz="4000" kern="1200" dirty="0">
            <a:solidFill>
              <a:srgbClr val="7030A0"/>
            </a:solidFill>
          </a:endParaRPr>
        </a:p>
      </dsp:txBody>
      <dsp:txXfrm>
        <a:off x="13" y="0"/>
        <a:ext cx="2829594" cy="1965960"/>
      </dsp:txXfrm>
    </dsp:sp>
    <dsp:sp modelId="{053D7296-68DA-446F-A13F-3E8C9FD518AA}">
      <dsp:nvSpPr>
        <dsp:cNvPr id="0" name=""/>
        <dsp:cNvSpPr/>
      </dsp:nvSpPr>
      <dsp:spPr>
        <a:xfrm>
          <a:off x="3042902" y="0"/>
          <a:ext cx="2829594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042902" y="0"/>
        <a:ext cx="2829594" cy="1965960"/>
      </dsp:txXfrm>
    </dsp:sp>
    <dsp:sp modelId="{BFDE6975-958B-4196-B112-3879ECF8C032}">
      <dsp:nvSpPr>
        <dsp:cNvPr id="0" name=""/>
        <dsp:cNvSpPr/>
      </dsp:nvSpPr>
      <dsp:spPr>
        <a:xfrm>
          <a:off x="3325862" y="1967879"/>
          <a:ext cx="2263675" cy="19758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Participation</a:t>
          </a:r>
          <a:endParaRPr lang="en-US" sz="2400" kern="1200" dirty="0"/>
        </a:p>
      </dsp:txBody>
      <dsp:txXfrm>
        <a:off x="3383734" y="2025751"/>
        <a:ext cx="2147931" cy="1860135"/>
      </dsp:txXfrm>
    </dsp:sp>
    <dsp:sp modelId="{DB9BF651-0A64-493E-994D-A13B2A9CCFB0}">
      <dsp:nvSpPr>
        <dsp:cNvPr id="0" name=""/>
        <dsp:cNvSpPr/>
      </dsp:nvSpPr>
      <dsp:spPr>
        <a:xfrm>
          <a:off x="3325862" y="4247740"/>
          <a:ext cx="2263675" cy="19758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Bondage</a:t>
          </a:r>
          <a:endParaRPr lang="en-US" sz="2400" kern="1200" dirty="0"/>
        </a:p>
      </dsp:txBody>
      <dsp:txXfrm>
        <a:off x="3383734" y="4305612"/>
        <a:ext cx="2147931" cy="1860135"/>
      </dsp:txXfrm>
    </dsp:sp>
    <dsp:sp modelId="{E06A6087-4419-4D29-B02C-E7910BE2062A}">
      <dsp:nvSpPr>
        <dsp:cNvPr id="0" name=""/>
        <dsp:cNvSpPr/>
      </dsp:nvSpPr>
      <dsp:spPr>
        <a:xfrm>
          <a:off x="6084716" y="0"/>
          <a:ext cx="2829594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84716" y="0"/>
        <a:ext cx="2829594" cy="1965960"/>
      </dsp:txXfrm>
    </dsp:sp>
    <dsp:sp modelId="{FAE36C64-F045-401F-87C3-61F8CBADE191}">
      <dsp:nvSpPr>
        <dsp:cNvPr id="0" name=""/>
        <dsp:cNvSpPr/>
      </dsp:nvSpPr>
      <dsp:spPr>
        <a:xfrm>
          <a:off x="6367676" y="1967879"/>
          <a:ext cx="2263675" cy="19758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Encouragement</a:t>
          </a:r>
          <a:endParaRPr lang="en-US" sz="2400" kern="1200" dirty="0"/>
        </a:p>
      </dsp:txBody>
      <dsp:txXfrm>
        <a:off x="6425548" y="2025751"/>
        <a:ext cx="2147931" cy="1860135"/>
      </dsp:txXfrm>
    </dsp:sp>
    <dsp:sp modelId="{AEA20267-0D4B-4625-ABF4-7B18316C4080}">
      <dsp:nvSpPr>
        <dsp:cNvPr id="0" name=""/>
        <dsp:cNvSpPr/>
      </dsp:nvSpPr>
      <dsp:spPr>
        <a:xfrm>
          <a:off x="6367676" y="4247740"/>
          <a:ext cx="2263675" cy="1975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Liberation</a:t>
          </a:r>
          <a:endParaRPr lang="en-US" sz="2400" kern="1200" dirty="0"/>
        </a:p>
      </dsp:txBody>
      <dsp:txXfrm>
        <a:off x="6425548" y="4305612"/>
        <a:ext cx="2147931" cy="18601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B1AB6-80A1-460D-8CA6-009C9CB849D6}">
      <dsp:nvSpPr>
        <dsp:cNvPr id="0" name=""/>
        <dsp:cNvSpPr/>
      </dsp:nvSpPr>
      <dsp:spPr>
        <a:xfrm>
          <a:off x="13" y="0"/>
          <a:ext cx="2829594" cy="6553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isometricOffAxis2Left" zoom="95000"/>
          <a:lightRig rig="fla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7030A0"/>
              </a:solidFill>
            </a:rPr>
            <a:t>The word ‘emancipation’ in line 5 stands for--</a:t>
          </a:r>
          <a:endParaRPr lang="en-US" sz="4000" kern="1200" dirty="0">
            <a:solidFill>
              <a:srgbClr val="7030A0"/>
            </a:solidFill>
          </a:endParaRPr>
        </a:p>
      </dsp:txBody>
      <dsp:txXfrm>
        <a:off x="13" y="0"/>
        <a:ext cx="2829594" cy="1965960"/>
      </dsp:txXfrm>
    </dsp:sp>
    <dsp:sp modelId="{053D7296-68DA-446F-A13F-3E8C9FD518AA}">
      <dsp:nvSpPr>
        <dsp:cNvPr id="0" name=""/>
        <dsp:cNvSpPr/>
      </dsp:nvSpPr>
      <dsp:spPr>
        <a:xfrm>
          <a:off x="3042902" y="0"/>
          <a:ext cx="2829594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042902" y="0"/>
        <a:ext cx="2829594" cy="1965960"/>
      </dsp:txXfrm>
    </dsp:sp>
    <dsp:sp modelId="{BFDE6975-958B-4196-B112-3879ECF8C032}">
      <dsp:nvSpPr>
        <dsp:cNvPr id="0" name=""/>
        <dsp:cNvSpPr/>
      </dsp:nvSpPr>
      <dsp:spPr>
        <a:xfrm>
          <a:off x="3325862" y="1967879"/>
          <a:ext cx="2263675" cy="19758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383734" y="2025751"/>
        <a:ext cx="2147931" cy="1860135"/>
      </dsp:txXfrm>
    </dsp:sp>
    <dsp:sp modelId="{DB9BF651-0A64-493E-994D-A13B2A9CCFB0}">
      <dsp:nvSpPr>
        <dsp:cNvPr id="0" name=""/>
        <dsp:cNvSpPr/>
      </dsp:nvSpPr>
      <dsp:spPr>
        <a:xfrm>
          <a:off x="3325862" y="4247740"/>
          <a:ext cx="2263675" cy="19758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383734" y="4305612"/>
        <a:ext cx="2147931" cy="1860135"/>
      </dsp:txXfrm>
    </dsp:sp>
    <dsp:sp modelId="{E06A6087-4419-4D29-B02C-E7910BE2062A}">
      <dsp:nvSpPr>
        <dsp:cNvPr id="0" name=""/>
        <dsp:cNvSpPr/>
      </dsp:nvSpPr>
      <dsp:spPr>
        <a:xfrm>
          <a:off x="6084716" y="0"/>
          <a:ext cx="2829594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84716" y="0"/>
        <a:ext cx="2829594" cy="1965960"/>
      </dsp:txXfrm>
    </dsp:sp>
    <dsp:sp modelId="{FAE36C64-F045-401F-87C3-61F8CBADE191}">
      <dsp:nvSpPr>
        <dsp:cNvPr id="0" name=""/>
        <dsp:cNvSpPr/>
      </dsp:nvSpPr>
      <dsp:spPr>
        <a:xfrm>
          <a:off x="6367676" y="1967879"/>
          <a:ext cx="2263675" cy="19758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425548" y="2025751"/>
        <a:ext cx="2147931" cy="1860135"/>
      </dsp:txXfrm>
    </dsp:sp>
    <dsp:sp modelId="{AEA20267-0D4B-4625-ABF4-7B18316C4080}">
      <dsp:nvSpPr>
        <dsp:cNvPr id="0" name=""/>
        <dsp:cNvSpPr/>
      </dsp:nvSpPr>
      <dsp:spPr>
        <a:xfrm>
          <a:off x="6367676" y="4247740"/>
          <a:ext cx="2263675" cy="1975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Liberation</a:t>
          </a:r>
          <a:endParaRPr lang="en-US" sz="3600" kern="1200" dirty="0"/>
        </a:p>
      </dsp:txBody>
      <dsp:txXfrm>
        <a:off x="6425548" y="4305612"/>
        <a:ext cx="2147931" cy="18601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B1AB6-80A1-460D-8CA6-009C9CB849D6}">
      <dsp:nvSpPr>
        <dsp:cNvPr id="0" name=""/>
        <dsp:cNvSpPr/>
      </dsp:nvSpPr>
      <dsp:spPr>
        <a:xfrm>
          <a:off x="13" y="0"/>
          <a:ext cx="2829594" cy="6553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isometricOffAxis2Left" zoom="95000"/>
          <a:lightRig rig="fla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rgbClr val="7030A0"/>
            </a:solidFill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7030A0"/>
              </a:solidFill>
            </a:rPr>
            <a:t>Mandela fought  for the ------ throughout his life.</a:t>
          </a:r>
          <a:endParaRPr lang="en-US" sz="4000" kern="1200" dirty="0">
            <a:solidFill>
              <a:srgbClr val="7030A0"/>
            </a:solidFill>
          </a:endParaRPr>
        </a:p>
      </dsp:txBody>
      <dsp:txXfrm>
        <a:off x="13" y="0"/>
        <a:ext cx="2829594" cy="1965960"/>
      </dsp:txXfrm>
    </dsp:sp>
    <dsp:sp modelId="{053D7296-68DA-446F-A13F-3E8C9FD518AA}">
      <dsp:nvSpPr>
        <dsp:cNvPr id="0" name=""/>
        <dsp:cNvSpPr/>
      </dsp:nvSpPr>
      <dsp:spPr>
        <a:xfrm>
          <a:off x="3042902" y="0"/>
          <a:ext cx="2829594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042902" y="0"/>
        <a:ext cx="2829594" cy="1965960"/>
      </dsp:txXfrm>
    </dsp:sp>
    <dsp:sp modelId="{BFDE6975-958B-4196-B112-3879ECF8C032}">
      <dsp:nvSpPr>
        <dsp:cNvPr id="0" name=""/>
        <dsp:cNvSpPr/>
      </dsp:nvSpPr>
      <dsp:spPr>
        <a:xfrm>
          <a:off x="3325862" y="1967879"/>
          <a:ext cx="2263675" cy="19758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Asian</a:t>
          </a:r>
          <a:endParaRPr lang="en-US" sz="3800" kern="1200" dirty="0"/>
        </a:p>
      </dsp:txBody>
      <dsp:txXfrm>
        <a:off x="3383734" y="2025751"/>
        <a:ext cx="2147931" cy="1860135"/>
      </dsp:txXfrm>
    </dsp:sp>
    <dsp:sp modelId="{DB9BF651-0A64-493E-994D-A13B2A9CCFB0}">
      <dsp:nvSpPr>
        <dsp:cNvPr id="0" name=""/>
        <dsp:cNvSpPr/>
      </dsp:nvSpPr>
      <dsp:spPr>
        <a:xfrm>
          <a:off x="3325862" y="4247740"/>
          <a:ext cx="2263675" cy="19758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South African</a:t>
          </a:r>
          <a:endParaRPr lang="en-US" sz="3800" kern="1200" dirty="0"/>
        </a:p>
      </dsp:txBody>
      <dsp:txXfrm>
        <a:off x="3383734" y="4305612"/>
        <a:ext cx="2147931" cy="1860135"/>
      </dsp:txXfrm>
    </dsp:sp>
    <dsp:sp modelId="{E06A6087-4419-4D29-B02C-E7910BE2062A}">
      <dsp:nvSpPr>
        <dsp:cNvPr id="0" name=""/>
        <dsp:cNvSpPr/>
      </dsp:nvSpPr>
      <dsp:spPr>
        <a:xfrm>
          <a:off x="6084716" y="0"/>
          <a:ext cx="2829594" cy="6553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84716" y="0"/>
        <a:ext cx="2829594" cy="1965960"/>
      </dsp:txXfrm>
    </dsp:sp>
    <dsp:sp modelId="{FAE36C64-F045-401F-87C3-61F8CBADE191}">
      <dsp:nvSpPr>
        <dsp:cNvPr id="0" name=""/>
        <dsp:cNvSpPr/>
      </dsp:nvSpPr>
      <dsp:spPr>
        <a:xfrm>
          <a:off x="6367676" y="1967879"/>
          <a:ext cx="2263675" cy="19758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African</a:t>
          </a:r>
          <a:endParaRPr lang="en-US" sz="3800" kern="1200" dirty="0"/>
        </a:p>
      </dsp:txBody>
      <dsp:txXfrm>
        <a:off x="6425548" y="2025751"/>
        <a:ext cx="2147931" cy="1860135"/>
      </dsp:txXfrm>
    </dsp:sp>
    <dsp:sp modelId="{AEA20267-0D4B-4625-ABF4-7B18316C4080}">
      <dsp:nvSpPr>
        <dsp:cNvPr id="0" name=""/>
        <dsp:cNvSpPr/>
      </dsp:nvSpPr>
      <dsp:spPr>
        <a:xfrm>
          <a:off x="6367676" y="4247740"/>
          <a:ext cx="2263675" cy="1975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Black American</a:t>
          </a:r>
          <a:endParaRPr lang="en-US" sz="3800" kern="1200" dirty="0"/>
        </a:p>
      </dsp:txBody>
      <dsp:txXfrm>
        <a:off x="6425548" y="4305612"/>
        <a:ext cx="2147931" cy="1860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C89A4-3525-402F-8B11-645462EA7E56}" type="datetimeFigureOut">
              <a:rPr lang="en-US" smtClean="0"/>
              <a:pPr/>
              <a:t>11-Dec-15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3EC3B-F1F1-4A11-A2F3-0A0100B19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8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A8578-CEB4-4455-9098-753E64A2CAFE}" type="datetimeFigureOut">
              <a:rPr lang="en-US" smtClean="0"/>
              <a:pPr/>
              <a:t>11-Dec-15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BC59-5F0E-413E-9016-C185C66F3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A8578-CEB4-4455-9098-753E64A2CAFE}" type="datetimeFigureOut">
              <a:rPr lang="en-US" smtClean="0"/>
              <a:pPr/>
              <a:t>11-Dec-15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BC59-5F0E-413E-9016-C185C66F3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A8578-CEB4-4455-9098-753E64A2CAFE}" type="datetimeFigureOut">
              <a:rPr lang="en-US" smtClean="0"/>
              <a:pPr/>
              <a:t>11-Dec-15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BC59-5F0E-413E-9016-C185C66F3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A8578-CEB4-4455-9098-753E64A2CAFE}" type="datetimeFigureOut">
              <a:rPr lang="en-US" smtClean="0"/>
              <a:pPr/>
              <a:t>11-Dec-15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BC59-5F0E-413E-9016-C185C66F3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A8578-CEB4-4455-9098-753E64A2CAFE}" type="datetimeFigureOut">
              <a:rPr lang="en-US" smtClean="0"/>
              <a:pPr/>
              <a:t>11-Dec-15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BC59-5F0E-413E-9016-C185C66F3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A8578-CEB4-4455-9098-753E64A2CAFE}" type="datetimeFigureOut">
              <a:rPr lang="en-US" smtClean="0"/>
              <a:pPr/>
              <a:t>11-Dec-15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BC59-5F0E-413E-9016-C185C66F3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A8578-CEB4-4455-9098-753E64A2CAFE}" type="datetimeFigureOut">
              <a:rPr lang="en-US" smtClean="0"/>
              <a:pPr/>
              <a:t>11-Dec-15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BC59-5F0E-413E-9016-C185C66F3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A8578-CEB4-4455-9098-753E64A2CAFE}" type="datetimeFigureOut">
              <a:rPr lang="en-US" smtClean="0"/>
              <a:pPr/>
              <a:t>11-Dec-15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BC59-5F0E-413E-9016-C185C66F3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A8578-CEB4-4455-9098-753E64A2CAFE}" type="datetimeFigureOut">
              <a:rPr lang="en-US" smtClean="0"/>
              <a:pPr/>
              <a:t>11-Dec-15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BC59-5F0E-413E-9016-C185C66F3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A8578-CEB4-4455-9098-753E64A2CAFE}" type="datetimeFigureOut">
              <a:rPr lang="en-US" smtClean="0"/>
              <a:pPr/>
              <a:t>11-Dec-15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BC59-5F0E-413E-9016-C185C66F3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87A8578-CEB4-4455-9098-753E64A2CAFE}" type="datetimeFigureOut">
              <a:rPr lang="en-US" smtClean="0"/>
              <a:pPr/>
              <a:t>11-Dec-15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AA2BC59-5F0E-413E-9016-C185C66F3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7A8578-CEB4-4455-9098-753E64A2CAFE}" type="datetimeFigureOut">
              <a:rPr lang="en-US" smtClean="0"/>
              <a:pPr/>
              <a:t>11-Dec-15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AA2BC59-5F0E-413E-9016-C185C66F3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Contentent's%20Documents\Nelson%20Mandela%20Speech%20after%20election%20as%20President.mp4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74"/>
            <a:ext cx="8686800" cy="142646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Welcome to my dears</a:t>
            </a:r>
            <a:endParaRPr lang="en-US" sz="4800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3158519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219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 Objectives </a:t>
            </a:r>
            <a:endParaRPr lang="en-US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5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To talk about Nelson Mandela &amp; about the oppression of the black people by the white people </a:t>
            </a:r>
            <a:r>
              <a:rPr lang="en-US" sz="3200" dirty="0" err="1" smtClean="0"/>
              <a:t>i,e</a:t>
            </a:r>
            <a:r>
              <a:rPr lang="en-US" sz="3200" dirty="0" smtClean="0"/>
              <a:t> about apartheid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To find out some new words &amp; knowing its meaning  for enriching vocabulary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/>
              <a:t>To answer comprehension questions based on text.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To </a:t>
            </a:r>
            <a:r>
              <a:rPr lang="en-US" sz="3200" dirty="0" err="1" smtClean="0">
                <a:solidFill>
                  <a:srgbClr val="FFFF00"/>
                </a:solidFill>
              </a:rPr>
              <a:t>practise</a:t>
            </a:r>
            <a:r>
              <a:rPr lang="en-US" sz="3200" dirty="0" smtClean="0">
                <a:solidFill>
                  <a:srgbClr val="FFFF00"/>
                </a:solidFill>
              </a:rPr>
              <a:t> grammatical usage  in different situation in accordance with the question’s pattern</a:t>
            </a:r>
            <a:endParaRPr lang="en-US" sz="3200" dirty="0" smtClean="0">
              <a:solidFill>
                <a:srgbClr val="92D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accent6"/>
                </a:solidFill>
              </a:rPr>
              <a:t>  </a:t>
            </a:r>
            <a:r>
              <a:rPr lang="en-US" sz="3200" dirty="0" smtClean="0"/>
              <a:t>Developing  4 skills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381000" y="1371600"/>
            <a:ext cx="8763000" cy="54864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Meaning of some new words for enriching vocabulary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86000" y="0"/>
            <a:ext cx="4191000" cy="1981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3962400" y="838200"/>
            <a:ext cx="838200" cy="838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3962400" y="0"/>
            <a:ext cx="990600" cy="685800"/>
          </a:xfrm>
          <a:prstGeom prst="actionButtonHel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524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ardvark" pitchFamily="34" charset="0"/>
              </a:rPr>
              <a:t>Let’s watch a video &amp; find out new words given in the text</a:t>
            </a:r>
            <a:endParaRPr lang="en-US" dirty="0"/>
          </a:p>
        </p:txBody>
      </p:sp>
      <p:pic>
        <p:nvPicPr>
          <p:cNvPr id="4" name="Nelson Mandela Speech after election as Presiden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524000"/>
            <a:ext cx="9144000" cy="498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4264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05041"/>
          <a:ext cx="9144000" cy="627196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329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New words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Bengali meaning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synonym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9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/>
                        <a:t>Apartheid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/>
                        <a:t> 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Reconciliation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7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Embody 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7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Emancipation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7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Intensely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Let’s see the meaning &amp; its synonyms</a:t>
            </a:r>
            <a:endParaRPr lang="en-US" sz="60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4264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082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557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New words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Bengali meaning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synonym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7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Apartheid(n)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latin typeface="SolaimanLipi" pitchFamily="65" charset="0"/>
                          <a:cs typeface="SolaimanLipi" pitchFamily="65" charset="0"/>
                        </a:rPr>
                        <a:t>জাতি বিদ্বেষ</a:t>
                      </a:r>
                      <a:endParaRPr lang="en-US" sz="2800" dirty="0">
                        <a:solidFill>
                          <a:srgbClr val="FFFF00"/>
                        </a:solidFill>
                        <a:latin typeface="SolaimanLipi" pitchFamily="65" charset="0"/>
                        <a:ea typeface="Calibri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/>
                        <a:t> discrimination among the races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/>
                        <a:t>inequity,injustice,disproprtion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4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Reconciliation(n)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latin typeface="SolaimanLipi" pitchFamily="65" charset="0"/>
                          <a:cs typeface="SolaimanLipi" pitchFamily="65" charset="0"/>
                        </a:rPr>
                        <a:t>সমন্বয়সাধন, পুনর্মিলন</a:t>
                      </a:r>
                      <a:endParaRPr lang="en-US" sz="2800" dirty="0">
                        <a:solidFill>
                          <a:srgbClr val="FFFF00"/>
                        </a:solidFill>
                        <a:latin typeface="SolaimanLipi" pitchFamily="65" charset="0"/>
                        <a:ea typeface="Calibri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The process of making consistent or compatible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Reunion, bringing together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0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Embody </a:t>
                      </a:r>
                      <a:r>
                        <a:rPr lang="en-US" sz="2400" dirty="0" smtClean="0"/>
                        <a:t>(v)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latin typeface="SolaimanLipi" pitchFamily="65" charset="0"/>
                          <a:cs typeface="SolaimanLipi" pitchFamily="65" charset="0"/>
                        </a:rPr>
                        <a:t>মূর্ত করা</a:t>
                      </a:r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,</a:t>
                      </a:r>
                      <a:r>
                        <a:rPr lang="en-US" sz="2800" dirty="0" smtClean="0">
                          <a:latin typeface="SolaimanLipi" pitchFamily="65" charset="0"/>
                          <a:cs typeface="SolaimanLipi" pitchFamily="65" charset="0"/>
                        </a:rPr>
                        <a:t>    </a:t>
                      </a:r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সংগঠিত </a:t>
                      </a:r>
                      <a:r>
                        <a:rPr lang="bn-BD" sz="2800" dirty="0">
                          <a:latin typeface="SolaimanLipi" pitchFamily="65" charset="0"/>
                          <a:cs typeface="SolaimanLipi" pitchFamily="65" charset="0"/>
                        </a:rPr>
                        <a:t>করা </a:t>
                      </a:r>
                      <a:endParaRPr lang="en-US" sz="2800" dirty="0">
                        <a:solidFill>
                          <a:srgbClr val="FFFF00"/>
                        </a:solidFill>
                        <a:latin typeface="SolaimanLipi" pitchFamily="65" charset="0"/>
                        <a:ea typeface="Calibri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To give a concrete form to, organize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Exemplify,realize,reify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0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Emancipation(n)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latin typeface="SolaimanLipi" pitchFamily="65" charset="0"/>
                          <a:cs typeface="SolaimanLipi" pitchFamily="65" charset="0"/>
                        </a:rPr>
                        <a:t>মুক্তি</a:t>
                      </a:r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,</a:t>
                      </a:r>
                      <a:endParaRPr lang="en-US" sz="28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বন্ধন </a:t>
                      </a:r>
                      <a:r>
                        <a:rPr lang="bn-BD" sz="2800" dirty="0">
                          <a:latin typeface="SolaimanLipi" pitchFamily="65" charset="0"/>
                          <a:cs typeface="SolaimanLipi" pitchFamily="65" charset="0"/>
                        </a:rPr>
                        <a:t>মুক্তি</a:t>
                      </a:r>
                      <a:endParaRPr lang="en-US" sz="2800" dirty="0">
                        <a:solidFill>
                          <a:srgbClr val="FFFF00"/>
                        </a:solidFill>
                        <a:latin typeface="SolaimanLipi" pitchFamily="65" charset="0"/>
                        <a:ea typeface="Calibri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The state or fact of being liberated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Liberation, freedom, unrestraint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0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Intensely(adv)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গভীরভাবে</a:t>
                      </a:r>
                      <a:r>
                        <a:rPr lang="en-US" sz="2800" dirty="0" smtClean="0">
                          <a:latin typeface="SolaimanLipi" pitchFamily="65" charset="0"/>
                          <a:cs typeface="SolaimanLipi" pitchFamily="65" charset="0"/>
                        </a:rPr>
                        <a:t>/</a:t>
                      </a:r>
                      <a:r>
                        <a:rPr lang="bn-IN" sz="2800" dirty="0" smtClean="0">
                          <a:latin typeface="SolaimanLipi" pitchFamily="65" charset="0"/>
                          <a:cs typeface="SolaimanLipi" pitchFamily="65" charset="0"/>
                        </a:rPr>
                        <a:t>তিব্রভাবে </a:t>
                      </a:r>
                      <a:endParaRPr lang="en-US" sz="2800" dirty="0">
                        <a:solidFill>
                          <a:srgbClr val="FFFF00"/>
                        </a:solidFill>
                        <a:latin typeface="SolaimanLipi" pitchFamily="65" charset="0"/>
                        <a:ea typeface="Calibri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Of an extreme kind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Deeply, extremely, strongly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4264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"/>
          <a:ext cx="8839200" cy="653731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724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New words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Bengali meaning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synonym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3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Healing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Repression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/>
                        <a:t> Chasm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Vrinda"/>
                        </a:rPr>
                        <a:t>Domination</a:t>
                      </a:r>
                      <a:endParaRPr lang="en-US" sz="24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Vrinda"/>
                        </a:rPr>
                        <a:t>Harmony</a:t>
                      </a:r>
                      <a:endParaRPr lang="en-US" sz="24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1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Vrinda"/>
                        </a:rPr>
                        <a:t>Clan</a:t>
                      </a:r>
                      <a:endParaRPr lang="en-US" sz="24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761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Vrinda"/>
                        </a:rPr>
                        <a:t>Laud</a:t>
                      </a:r>
                      <a:endParaRPr lang="en-US" sz="24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sz="6000" dirty="0" smtClean="0">
              <a:solidFill>
                <a:srgbClr val="FF0000"/>
              </a:solidFill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Let’s see the meaning &amp; synonyms</a:t>
            </a:r>
            <a:endParaRPr lang="en-US" sz="6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4264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"/>
          <a:ext cx="8839200" cy="685799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7866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New words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Bengali meaning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synonym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9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Healing(N)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SolaimanLipi" pitchFamily="65" charset="0"/>
                          <a:cs typeface="SolaimanLipi" pitchFamily="65" charset="0"/>
                        </a:rPr>
                        <a:t>আরোগ্য</a:t>
                      </a:r>
                      <a:endParaRPr lang="en-US" sz="2400" dirty="0" smtClean="0">
                        <a:solidFill>
                          <a:srgbClr val="FFFF00"/>
                        </a:solidFill>
                        <a:latin typeface="SolaimanLipi" pitchFamily="65" charset="0"/>
                        <a:ea typeface="Calibri"/>
                        <a:cs typeface="SolaimanLipi" pitchFamily="65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latin typeface="SolaimanLipi" pitchFamily="65" charset="0"/>
                        <a:ea typeface="Calibri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The act or process of regaining health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Cure ,remedy 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9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Repression(N)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SolaimanLipi" pitchFamily="65" charset="0"/>
                          <a:cs typeface="SolaimanLipi" pitchFamily="65" charset="0"/>
                        </a:rPr>
                        <a:t>দমন নিতি,অবদমিত কামনা-বাসনা</a:t>
                      </a:r>
                      <a:endParaRPr lang="en-US" sz="2400" dirty="0">
                        <a:solidFill>
                          <a:srgbClr val="FFFF00"/>
                        </a:solidFill>
                        <a:latin typeface="SolaimanLipi" pitchFamily="65" charset="0"/>
                        <a:ea typeface="Calibri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The act of repressing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Oppression, fascism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66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Chasm(N)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bg1"/>
                          </a:solidFill>
                          <a:latin typeface="SolaimanLipi" pitchFamily="65" charset="0"/>
                          <a:ea typeface="Calibri"/>
                          <a:cs typeface="SolaimanLipi" pitchFamily="65" charset="0"/>
                        </a:rPr>
                        <a:t>ফাটল</a:t>
                      </a:r>
                      <a:endParaRPr lang="en-US" sz="2400" dirty="0">
                        <a:solidFill>
                          <a:schemeClr val="bg1"/>
                        </a:solidFill>
                        <a:latin typeface="SolaimanLipi" pitchFamily="65" charset="0"/>
                        <a:ea typeface="Calibri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 gap among the races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Crack ,fracture, breakage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66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Vrinda"/>
                        </a:rPr>
                        <a:t>Domination(n)</a:t>
                      </a:r>
                      <a:endParaRPr lang="en-US" sz="24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 smtClean="0">
                          <a:solidFill>
                            <a:schemeClr val="bg1"/>
                          </a:solidFill>
                          <a:latin typeface="SolaimanLipi" pitchFamily="65" charset="0"/>
                          <a:ea typeface="Calibri"/>
                          <a:cs typeface="SolaimanLipi" pitchFamily="65" charset="0"/>
                        </a:rPr>
                        <a:t>আধিপত্য,শাসন,</a:t>
                      </a:r>
                      <a:endParaRPr lang="en-US" sz="2400" dirty="0">
                        <a:solidFill>
                          <a:schemeClr val="bg1"/>
                        </a:solidFill>
                        <a:latin typeface="SolaimanLipi" pitchFamily="65" charset="0"/>
                        <a:ea typeface="Calibri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Often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arbitray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rule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Supremacy, superiority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10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Vrinda"/>
                        </a:rPr>
                        <a:t>Harmony(n)</a:t>
                      </a:r>
                      <a:endParaRPr lang="en-US" sz="24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 smtClean="0">
                          <a:solidFill>
                            <a:schemeClr val="bg1"/>
                          </a:solidFill>
                          <a:latin typeface="SolaimanLipi" pitchFamily="65" charset="0"/>
                          <a:ea typeface="Calibri"/>
                          <a:cs typeface="SolaimanLipi" pitchFamily="65" charset="0"/>
                        </a:rPr>
                        <a:t>মিল,</a:t>
                      </a:r>
                      <a:r>
                        <a:rPr lang="bn-BD" sz="2400" baseline="0" dirty="0" smtClean="0">
                          <a:solidFill>
                            <a:schemeClr val="bg1"/>
                          </a:solidFill>
                          <a:latin typeface="SolaimanLipi" pitchFamily="65" charset="0"/>
                          <a:ea typeface="Calibri"/>
                          <a:cs typeface="SolaimanLipi" pitchFamily="65" charset="0"/>
                        </a:rPr>
                        <a:t> ঐকতান</a:t>
                      </a:r>
                      <a:endParaRPr lang="en-US" sz="2400" dirty="0">
                        <a:solidFill>
                          <a:schemeClr val="bg1"/>
                        </a:solidFill>
                        <a:latin typeface="SolaimanLipi" pitchFamily="65" charset="0"/>
                        <a:ea typeface="Calibri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 consistent, pleasing arrangement of parts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Union,concord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Vrinda"/>
                        </a:rPr>
                        <a:t>Clan(n)</a:t>
                      </a:r>
                      <a:endParaRPr lang="en-US" sz="24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SolaimanLipi" pitchFamily="65" charset="0"/>
                          <a:cs typeface="SolaimanLipi" pitchFamily="65" charset="0"/>
                        </a:rPr>
                        <a:t>গোত্র</a:t>
                      </a:r>
                      <a:endParaRPr lang="en-US" sz="24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group of people who share the same interest 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Tribe,race</a:t>
                      </a:r>
                      <a:endParaRPr lang="en-US" sz="28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426464"/>
          </a:xfrm>
          <a:gradFill>
            <a:gsLst>
              <a:gs pos="0">
                <a:srgbClr val="A603AB"/>
              </a:gs>
              <a:gs pos="0">
                <a:schemeClr val="tx2">
                  <a:lumMod val="50000"/>
                </a:scheme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Try to give the answer of the multiple choice(</a:t>
            </a:r>
            <a:r>
              <a:rPr lang="en-US" dirty="0" err="1" smtClean="0"/>
              <a:t>indivdual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646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CC00"/>
                </a:solidFill>
                <a:latin typeface="Aharoni" pitchFamily="2" charset="-79"/>
                <a:cs typeface="Aharoni" pitchFamily="2" charset="-79"/>
              </a:rPr>
              <a:t>Class conducted by</a:t>
            </a:r>
            <a:endParaRPr lang="en-US" sz="6000" dirty="0">
              <a:solidFill>
                <a:srgbClr val="00CC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6169" y="1524000"/>
            <a:ext cx="4953000" cy="5334000"/>
          </a:xfrm>
          <a:solidFill>
            <a:schemeClr val="tx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</a:rPr>
              <a:t>M.Obyed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Ullah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Akund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B.A(Hon’s),M.A(English),</a:t>
            </a:r>
            <a:r>
              <a:rPr lang="en-US" sz="2400" dirty="0" err="1" smtClean="0">
                <a:solidFill>
                  <a:schemeClr val="bg1"/>
                </a:solidFill>
              </a:rPr>
              <a:t>M.Ed</a:t>
            </a:r>
            <a:r>
              <a:rPr lang="en-US" sz="2400" dirty="0" smtClean="0">
                <a:solidFill>
                  <a:schemeClr val="bg1"/>
                </a:solidFill>
              </a:rPr>
              <a:t>-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Lecturer in English, </a:t>
            </a:r>
            <a:r>
              <a:rPr lang="en-US" sz="2400" dirty="0" err="1" smtClean="0">
                <a:solidFill>
                  <a:schemeClr val="bg1"/>
                </a:solidFill>
              </a:rPr>
              <a:t>Kaichapur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Phulpur,Mymensingh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Cell Phone: 01717563011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Email: </a:t>
            </a:r>
            <a:r>
              <a:rPr lang="en-US" sz="2400" dirty="0" smtClean="0">
                <a:solidFill>
                  <a:schemeClr val="bg1"/>
                </a:solidFill>
              </a:rPr>
              <a:t>obyed1976@gmail.com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5" t="4986" r="23738"/>
          <a:stretch/>
        </p:blipFill>
        <p:spPr>
          <a:xfrm>
            <a:off x="533399" y="2057400"/>
            <a:ext cx="3559927" cy="4267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426464"/>
          </a:xfrm>
          <a:gradFill>
            <a:gsLst>
              <a:gs pos="0">
                <a:srgbClr val="A603AB"/>
              </a:gs>
              <a:gs pos="0">
                <a:schemeClr val="tx2">
                  <a:lumMod val="50000"/>
                </a:scheme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Let’s see the answer of the multiple choice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304800"/>
          <a:ext cx="8915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304800"/>
          <a:ext cx="8915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762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3048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304800"/>
          <a:ext cx="8915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304800"/>
          <a:ext cx="8915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304800"/>
          <a:ext cx="8915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304800"/>
          <a:ext cx="8915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6002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Open text Book &amp; Read the text silently for </a:t>
            </a:r>
            <a:r>
              <a:rPr lang="en-US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5 </a:t>
            </a:r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minutes and discuss in pair &amp; try to make the question’s answer 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(Pair Work) </a:t>
            </a:r>
            <a:r>
              <a:rPr lang="en-US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5 </a:t>
            </a:r>
            <a:r>
              <a:rPr lang="en-US" sz="32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Mins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What special quality of Nelson Mandela do you observe from the regarding of the passage?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</a:rPr>
              <a:t>How long was he imprisoned? Why ?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What did Nelson Mandela personify?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“Don’t call me .I’ll call you .” When and why did </a:t>
            </a:r>
            <a:r>
              <a:rPr lang="en-US" sz="2400" dirty="0" smtClean="0">
                <a:solidFill>
                  <a:srgbClr val="FF0000"/>
                </a:solidFill>
              </a:rPr>
              <a:t>Nelson utter these words?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</a:rPr>
              <a:t>With whom did Mandela share the Nobel Peace Prize and what was his </a:t>
            </a:r>
            <a:r>
              <a:rPr lang="en-US" sz="3200" dirty="0" err="1" smtClean="0">
                <a:solidFill>
                  <a:srgbClr val="002060"/>
                </a:solidFill>
              </a:rPr>
              <a:t>speciallity</a:t>
            </a:r>
            <a:r>
              <a:rPr lang="en-US" sz="3200" dirty="0" smtClean="0">
                <a:solidFill>
                  <a:srgbClr val="002060"/>
                </a:solidFill>
              </a:rPr>
              <a:t> 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42646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lbedo" pitchFamily="34" charset="0"/>
              </a:rPr>
              <a:t>Session Introduction</a:t>
            </a:r>
            <a:endParaRPr lang="en-US" sz="6000" dirty="0">
              <a:solidFill>
                <a:srgbClr val="FF0000"/>
              </a:solidFill>
              <a:latin typeface="Albed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5334000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endParaRPr lang="en-US" sz="5400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5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Subject : English.</a:t>
            </a:r>
          </a:p>
          <a:p>
            <a:pPr>
              <a:buFont typeface="Wingdings" pitchFamily="2" charset="2"/>
              <a:buChar char="v"/>
            </a:pPr>
            <a:r>
              <a:rPr lang="en-US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1</a:t>
            </a:r>
            <a:r>
              <a:rPr lang="en-US" sz="5400" baseline="30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st</a:t>
            </a:r>
            <a:r>
              <a:rPr lang="en-US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Paper</a:t>
            </a:r>
          </a:p>
          <a:p>
            <a:pPr>
              <a:buFont typeface="Wingdings" pitchFamily="2" charset="2"/>
              <a:buChar char="Ø"/>
            </a:pPr>
            <a:r>
              <a:rPr lang="en-US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  Class: XI</a:t>
            </a:r>
          </a:p>
          <a:p>
            <a:pPr>
              <a:buFont typeface="Wingdings" pitchFamily="2" charset="2"/>
              <a:buChar char="Ø"/>
            </a:pPr>
            <a:r>
              <a:rPr lang="en-US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Class duration: 45 </a:t>
            </a:r>
            <a:r>
              <a:rPr lang="en-US" sz="54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Mins</a:t>
            </a:r>
            <a:endParaRPr lang="en-US" sz="54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Date : 25/10/2015</a:t>
            </a:r>
            <a:endParaRPr lang="en-US" sz="54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42646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lbertus Extra Bold" pitchFamily="34" charset="0"/>
              </a:rPr>
              <a:t>Read carefully &amp; try to fill up the gaps </a:t>
            </a:r>
            <a:r>
              <a:rPr lang="en-US" dirty="0" smtClean="0">
                <a:solidFill>
                  <a:srgbClr val="FF0000"/>
                </a:solidFill>
                <a:latin typeface="Albertus Extra Bold" pitchFamily="34" charset="0"/>
              </a:rPr>
              <a:t>(Group work)</a:t>
            </a:r>
            <a:endParaRPr lang="en-US" dirty="0">
              <a:solidFill>
                <a:srgbClr val="FF0000"/>
              </a:solidFill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4864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   One of the greatest advances in modern technology has been invention of </a:t>
            </a:r>
            <a:r>
              <a:rPr lang="en-US" sz="3200" dirty="0" err="1" smtClean="0"/>
              <a:t>computer.It</a:t>
            </a:r>
            <a:r>
              <a:rPr lang="en-US" sz="3200" dirty="0" smtClean="0"/>
              <a:t> is a great  (a) ___ of </a:t>
            </a:r>
            <a:r>
              <a:rPr lang="en-US" sz="3200" dirty="0" err="1" smtClean="0"/>
              <a:t>science.It</a:t>
            </a:r>
            <a:r>
              <a:rPr lang="en-US" sz="3200" dirty="0" smtClean="0"/>
              <a:t> is (b)____ in all arenas of ©_____ . It is getting developed (d)____ and more day by (e) ____ .A time may come (f)_____ it will be possible (g)____ people of all ages (h)_____ use computer in various (</a:t>
            </a:r>
            <a:r>
              <a:rPr lang="en-US" sz="3200" dirty="0" err="1" smtClean="0"/>
              <a:t>i</a:t>
            </a:r>
            <a:r>
              <a:rPr lang="en-US" sz="3200" dirty="0" smtClean="0"/>
              <a:t>)____ . Then human life will (j)____ more easy and comfortable.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86" y="19928"/>
            <a:ext cx="10352649" cy="173267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Let’s see the answer of the gaps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(Group work)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068" y="1752600"/>
            <a:ext cx="10363200" cy="54864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    One of the greatest advances in modern technology has been invention of </a:t>
            </a:r>
            <a:r>
              <a:rPr lang="en-US" sz="3200" dirty="0" err="1" smtClean="0"/>
              <a:t>computer.It</a:t>
            </a:r>
            <a:r>
              <a:rPr lang="en-US" sz="3200" dirty="0" smtClean="0"/>
              <a:t> is a great  (a) </a:t>
            </a:r>
            <a:r>
              <a:rPr lang="en-US" sz="3200" u="sng" dirty="0" smtClean="0">
                <a:solidFill>
                  <a:srgbClr val="FF0000"/>
                </a:solidFill>
              </a:rPr>
              <a:t>wonder</a:t>
            </a:r>
            <a:r>
              <a:rPr lang="en-US" sz="3200" dirty="0" smtClean="0"/>
              <a:t> of </a:t>
            </a:r>
            <a:r>
              <a:rPr lang="en-US" sz="3200" dirty="0" err="1" smtClean="0"/>
              <a:t>science.It</a:t>
            </a:r>
            <a:r>
              <a:rPr lang="en-US" sz="3200" dirty="0" smtClean="0"/>
              <a:t> is (b) </a:t>
            </a:r>
            <a:r>
              <a:rPr lang="en-US" sz="3200" u="sng" dirty="0" smtClean="0">
                <a:solidFill>
                  <a:srgbClr val="FF0000"/>
                </a:solidFill>
              </a:rPr>
              <a:t>used</a:t>
            </a:r>
            <a:r>
              <a:rPr lang="en-US" sz="3200" dirty="0" smtClean="0"/>
              <a:t> in all arenas of © </a:t>
            </a:r>
            <a:r>
              <a:rPr lang="en-US" sz="3200" u="sng" dirty="0" smtClean="0">
                <a:solidFill>
                  <a:srgbClr val="FF0000"/>
                </a:solidFill>
              </a:rPr>
              <a:t>knowledge</a:t>
            </a:r>
            <a:r>
              <a:rPr lang="en-US" sz="3200" dirty="0" smtClean="0"/>
              <a:t> . It is getting developed (d) </a:t>
            </a:r>
            <a:r>
              <a:rPr lang="en-US" sz="3200" u="sng" dirty="0" smtClean="0">
                <a:solidFill>
                  <a:srgbClr val="FF0000"/>
                </a:solidFill>
              </a:rPr>
              <a:t>more</a:t>
            </a:r>
            <a:r>
              <a:rPr lang="en-US" sz="3200" dirty="0" smtClean="0"/>
              <a:t> and more day by (e) </a:t>
            </a:r>
            <a:r>
              <a:rPr lang="en-US" sz="3200" u="sng" dirty="0" smtClean="0">
                <a:solidFill>
                  <a:srgbClr val="FF0000"/>
                </a:solidFill>
              </a:rPr>
              <a:t>day</a:t>
            </a:r>
            <a:r>
              <a:rPr lang="en-US" sz="3200" dirty="0" smtClean="0"/>
              <a:t> .A time may come (f) </a:t>
            </a:r>
            <a:r>
              <a:rPr lang="en-US" sz="3200" u="sng" dirty="0" smtClean="0">
                <a:solidFill>
                  <a:srgbClr val="FF0000"/>
                </a:solidFill>
              </a:rPr>
              <a:t>when</a:t>
            </a:r>
            <a:r>
              <a:rPr lang="en-US" sz="3200" dirty="0" smtClean="0"/>
              <a:t> it will be possible (g) </a:t>
            </a:r>
            <a:r>
              <a:rPr lang="en-US" sz="3200" u="sng" dirty="0" smtClean="0">
                <a:solidFill>
                  <a:srgbClr val="FF0000"/>
                </a:solidFill>
              </a:rPr>
              <a:t>for</a:t>
            </a:r>
            <a:r>
              <a:rPr lang="en-US" sz="3200" dirty="0" smtClean="0"/>
              <a:t> people of all ages (h) </a:t>
            </a:r>
            <a:r>
              <a:rPr lang="en-US" sz="3200" u="sng" dirty="0" smtClean="0">
                <a:solidFill>
                  <a:srgbClr val="FF0000"/>
                </a:solidFill>
              </a:rPr>
              <a:t>to</a:t>
            </a:r>
            <a:r>
              <a:rPr lang="en-US" sz="3200" dirty="0" smtClean="0"/>
              <a:t> use computer in various (</a:t>
            </a:r>
            <a:r>
              <a:rPr lang="en-US" sz="3200" dirty="0" err="1" smtClean="0"/>
              <a:t>i</a:t>
            </a:r>
            <a:r>
              <a:rPr lang="en-US" sz="3200" dirty="0" smtClean="0"/>
              <a:t>) </a:t>
            </a:r>
            <a:r>
              <a:rPr lang="en-US" sz="3200" u="sng" dirty="0" smtClean="0">
                <a:solidFill>
                  <a:srgbClr val="FF0000"/>
                </a:solidFill>
              </a:rPr>
              <a:t>fields</a:t>
            </a:r>
            <a:r>
              <a:rPr lang="en-US" sz="3200" dirty="0" smtClean="0"/>
              <a:t> . Then human life will (j) </a:t>
            </a:r>
            <a:r>
              <a:rPr lang="en-US" sz="3200" u="sng" dirty="0" smtClean="0">
                <a:solidFill>
                  <a:srgbClr val="FF0000"/>
                </a:solidFill>
              </a:rPr>
              <a:t>be</a:t>
            </a:r>
            <a:r>
              <a:rPr lang="en-US" sz="3200" dirty="0" smtClean="0"/>
              <a:t> more easy and comfortable.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60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6000" dirty="0" smtClean="0">
                <a:latin typeface="Aharoni" pitchFamily="2" charset="-79"/>
                <a:cs typeface="Aharoni" pitchFamily="2" charset="-79"/>
              </a:rPr>
            </a:br>
            <a:r>
              <a:rPr lang="en-US" sz="60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6000" dirty="0" smtClean="0">
                <a:latin typeface="Aharoni" pitchFamily="2" charset="-79"/>
                <a:cs typeface="Aharoni" pitchFamily="2" charset="-79"/>
              </a:rPr>
            </a:br>
            <a:r>
              <a:rPr lang="en-US" sz="6000" dirty="0" smtClean="0">
                <a:latin typeface="Aharoni" pitchFamily="2" charset="-79"/>
                <a:cs typeface="Aharoni" pitchFamily="2" charset="-79"/>
              </a:rPr>
              <a:t>Let’s sum up today’s lesson in key points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0"/>
          <a:ext cx="8763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0"/>
          <a:ext cx="8763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2514600"/>
          </a:xfrm>
          <a:solidFill>
            <a:srgbClr val="002060"/>
          </a:solidFill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Albedo" pitchFamily="34" charset="0"/>
              </a:rPr>
              <a:t>Name of Reference book or source for getting more information about the </a:t>
            </a:r>
            <a:r>
              <a:rPr lang="en-US" dirty="0" smtClean="0">
                <a:solidFill>
                  <a:srgbClr val="FFFF00"/>
                </a:solidFill>
                <a:latin typeface="Albedo" pitchFamily="34" charset="0"/>
              </a:rPr>
              <a:t>topic</a:t>
            </a:r>
            <a:endParaRPr lang="en-US" dirty="0">
              <a:solidFill>
                <a:srgbClr val="FFFF00"/>
              </a:solidFill>
              <a:latin typeface="Albed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9144000" cy="4191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Nelson Mandela’s Book-</a:t>
            </a:r>
            <a:r>
              <a:rPr lang="en-US" sz="4800" dirty="0" smtClean="0">
                <a:solidFill>
                  <a:srgbClr val="C00000"/>
                </a:solidFill>
              </a:rPr>
              <a:t> Long Walk to Freedom</a:t>
            </a:r>
          </a:p>
          <a:p>
            <a:r>
              <a:rPr lang="en-US" sz="4800" dirty="0" smtClean="0">
                <a:solidFill>
                  <a:srgbClr val="FFFF00"/>
                </a:solidFill>
              </a:rPr>
              <a:t>From searching Google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ardvark" pitchFamily="34" charset="0"/>
              </a:rPr>
              <a:t>Topic for the next class-  </a:t>
            </a:r>
            <a:endParaRPr lang="en-US" sz="5400" dirty="0">
              <a:solidFill>
                <a:srgbClr val="FFFF00"/>
              </a:solidFill>
              <a:latin typeface="Aardvar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3560"/>
            <a:ext cx="9144000" cy="507444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Albedo Narrow" pitchFamily="34" charset="0"/>
              </a:rPr>
              <a:t>The Unforgettable History </a:t>
            </a:r>
          </a:p>
          <a:p>
            <a:r>
              <a:rPr lang="en-US" sz="6000" dirty="0" smtClean="0">
                <a:solidFill>
                  <a:srgbClr val="002060"/>
                </a:solidFill>
              </a:rPr>
              <a:t>Unit-1 ,Lesson -2</a:t>
            </a:r>
          </a:p>
          <a:p>
            <a:r>
              <a:rPr lang="en-US" sz="6000" dirty="0" smtClean="0">
                <a:solidFill>
                  <a:srgbClr val="002060"/>
                </a:solidFill>
              </a:rPr>
              <a:t>Grade- xi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7526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BahamasHeavy" pitchFamily="34" charset="0"/>
              </a:rPr>
              <a:t>Home Task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Bahamas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507444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smtClean="0"/>
              <a:t>Write down a brief history of the struggle of Nelson Mandela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se 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646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Zurich UBlkEx BT" pitchFamily="34" charset="0"/>
              </a:rPr>
              <a:t>What do you see in the picture ?</a:t>
            </a:r>
            <a:endParaRPr lang="en-US" dirty="0">
              <a:solidFill>
                <a:srgbClr val="002060"/>
              </a:solidFill>
              <a:latin typeface="Zurich UBlkEx BT" pitchFamily="34" charset="0"/>
            </a:endParaRPr>
          </a:p>
        </p:txBody>
      </p:sp>
      <p:pic>
        <p:nvPicPr>
          <p:cNvPr id="5" name="Content Placeholder 4" descr="Apartheid 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00200"/>
            <a:ext cx="4503738" cy="525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524000"/>
            <a:ext cx="4488656" cy="5333999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dirty="0" smtClean="0"/>
              <a:t>Blacks are tortured by the white people  </a:t>
            </a:r>
            <a:endParaRPr lang="en-US" sz="4800" dirty="0"/>
          </a:p>
        </p:txBody>
      </p:sp>
      <p:sp>
        <p:nvSpPr>
          <p:cNvPr id="6" name="Down Arrow 5"/>
          <p:cNvSpPr/>
          <p:nvPr/>
        </p:nvSpPr>
        <p:spPr>
          <a:xfrm>
            <a:off x="2743200" y="1447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646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BahamasHeavy" pitchFamily="34" charset="0"/>
              </a:rPr>
              <a:t> See other  Pictures &amp; try to guess</a:t>
            </a:r>
            <a:endParaRPr lang="en-US" sz="4800" dirty="0">
              <a:solidFill>
                <a:srgbClr val="0070C0"/>
              </a:solidFill>
              <a:latin typeface="BahamasHeavy" pitchFamily="34" charset="0"/>
            </a:endParaRPr>
          </a:p>
        </p:txBody>
      </p:sp>
      <p:pic>
        <p:nvPicPr>
          <p:cNvPr id="5" name="Content Placeholder 4" descr="ba31c8f1ea96cd902711611b4808fb5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95800" y="1447800"/>
            <a:ext cx="4648200" cy="5410200"/>
          </a:xfrm>
        </p:spPr>
      </p:pic>
      <p:pic>
        <p:nvPicPr>
          <p:cNvPr id="6" name="Content Placeholder 5" descr="19900626-senate_2423642k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1447801"/>
            <a:ext cx="4373335" cy="54101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outhAfrica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65638" cy="6858000"/>
          </a:xfrm>
        </p:spPr>
      </p:pic>
      <p:pic>
        <p:nvPicPr>
          <p:cNvPr id="6" name="Content Placeholder 5" descr="hqdefaul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6138" y="0"/>
            <a:ext cx="4487862" cy="6705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Look at these pictures &amp;  think</a:t>
            </a:r>
            <a:endParaRPr lang="en-US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20 JS  Nelson Mandela, Treason Trial.jpg.CROP.original-original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0" y="1295400"/>
            <a:ext cx="4572000" cy="4572000"/>
          </a:xfrm>
        </p:spPr>
      </p:pic>
      <p:pic>
        <p:nvPicPr>
          <p:cNvPr id="6" name="Content Placeholder 5" descr="file (4)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52400" y="1295400"/>
            <a:ext cx="4343400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ndela-and-Palestin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199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3" name="Down Arrow Callout 2"/>
          <p:cNvSpPr/>
          <p:nvPr/>
        </p:nvSpPr>
        <p:spPr>
          <a:xfrm>
            <a:off x="0" y="0"/>
            <a:ext cx="91440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Read  this  Message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0B0F0"/>
                </a:solidFill>
                <a:latin typeface="Zyron" pitchFamily="18" charset="0"/>
              </a:rPr>
              <a:t> </a:t>
            </a:r>
            <a:r>
              <a:rPr lang="en-US" sz="7200" u="sng" dirty="0" smtClean="0">
                <a:solidFill>
                  <a:schemeClr val="accent2"/>
                </a:solidFill>
                <a:latin typeface="David" pitchFamily="34" charset="-79"/>
                <a:cs typeface="David" pitchFamily="34" charset="-79"/>
              </a:rPr>
              <a:t>TODAY’S  TOPIC: </a:t>
            </a:r>
            <a:r>
              <a:rPr lang="en-US" sz="44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</a:br>
            <a:r>
              <a:rPr lang="en-US" sz="4400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</a:br>
            <a:r>
              <a:rPr lang="en-US" sz="4400" dirty="0" smtClean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US" sz="4400" dirty="0" smtClean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</a:br>
            <a:r>
              <a:rPr lang="en-US" sz="4800" dirty="0" smtClean="0">
                <a:solidFill>
                  <a:schemeClr val="accent2"/>
                </a:solidFill>
                <a:latin typeface="David" pitchFamily="34" charset="-79"/>
                <a:cs typeface="David" pitchFamily="34" charset="-79"/>
              </a:rPr>
              <a:t>Nelson Mandela, from Apartheid Fighter to  President</a:t>
            </a:r>
            <a:br>
              <a:rPr lang="en-US" sz="4800" dirty="0" smtClean="0">
                <a:solidFill>
                  <a:schemeClr val="accent2"/>
                </a:solidFill>
                <a:latin typeface="David" pitchFamily="34" charset="-79"/>
                <a:cs typeface="David" pitchFamily="34" charset="-79"/>
              </a:rPr>
            </a:br>
            <a:r>
              <a:rPr lang="en-US" sz="4800" dirty="0" smtClean="0">
                <a:solidFill>
                  <a:schemeClr val="bg1"/>
                </a:solidFill>
                <a:latin typeface="Zyron" pitchFamily="18" charset="0"/>
              </a:rPr>
              <a:t>Unit- 1, Lesson -1</a:t>
            </a:r>
            <a:r>
              <a:rPr lang="en-US" sz="4800" dirty="0" smtClean="0">
                <a:solidFill>
                  <a:schemeClr val="accent2"/>
                </a:solidFill>
                <a:latin typeface="Zyron" pitchFamily="18" charset="0"/>
              </a:rPr>
              <a:t/>
            </a:r>
            <a:br>
              <a:rPr lang="en-US" sz="4800" dirty="0" smtClean="0">
                <a:solidFill>
                  <a:schemeClr val="accent2"/>
                </a:solidFill>
                <a:latin typeface="Zyron" pitchFamily="18" charset="0"/>
              </a:rPr>
            </a:br>
            <a:r>
              <a:rPr lang="en-US" sz="4800" dirty="0" smtClean="0">
                <a:latin typeface="Zyron" pitchFamily="18" charset="0"/>
              </a:rPr>
              <a:t/>
            </a:r>
            <a:br>
              <a:rPr lang="en-US" sz="4800" dirty="0" smtClean="0">
                <a:latin typeface="Zyron" pitchFamily="18" charset="0"/>
              </a:rPr>
            </a:br>
            <a:endParaRPr lang="en-US" sz="4800" dirty="0">
              <a:latin typeface="Zyr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1485</TotalTime>
  <Words>980</Words>
  <Application>Microsoft Office PowerPoint</Application>
  <PresentationFormat>On-screen Show (4:3)</PresentationFormat>
  <Paragraphs>212</Paragraphs>
  <Slides>38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Metro</vt:lpstr>
      <vt:lpstr>Welcome to my dears</vt:lpstr>
      <vt:lpstr>Class conducted by</vt:lpstr>
      <vt:lpstr>Session Introduction</vt:lpstr>
      <vt:lpstr>What do you see in the picture ?</vt:lpstr>
      <vt:lpstr> See other  Pictures &amp; try to guess</vt:lpstr>
      <vt:lpstr>PowerPoint Presentation</vt:lpstr>
      <vt:lpstr>Look at these pictures &amp;  think</vt:lpstr>
      <vt:lpstr>PowerPoint Presentation</vt:lpstr>
      <vt:lpstr> TODAY’S  TOPIC:    Nelson Mandela, from Apartheid Fighter to  President Unit- 1, Lesson -1  </vt:lpstr>
      <vt:lpstr> Objectives </vt:lpstr>
      <vt:lpstr>PowerPoint Presentation</vt:lpstr>
      <vt:lpstr>Let’s watch a video &amp; find out new words given in the text</vt:lpstr>
      <vt:lpstr> </vt:lpstr>
      <vt:lpstr>Let’s see the meaning &amp; its synonyms</vt:lpstr>
      <vt:lpstr> </vt:lpstr>
      <vt:lpstr> </vt:lpstr>
      <vt:lpstr>PowerPoint Presentation</vt:lpstr>
      <vt:lpstr> </vt:lpstr>
      <vt:lpstr>Try to give the answer of the multiple choice(indivdual)</vt:lpstr>
      <vt:lpstr>Let’s see the answer of the multiple choice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text Book &amp; Read the text silently for 5 minutes and discuss in pair &amp; try to make the question’s answer (Pair Work) 5 Mins</vt:lpstr>
      <vt:lpstr>Read carefully &amp; try to fill up the gaps (Group work)</vt:lpstr>
      <vt:lpstr>Let’s see the answer of the gaps (Group work)</vt:lpstr>
      <vt:lpstr>  Let’s sum up today’s lesson in key points</vt:lpstr>
      <vt:lpstr>PowerPoint Presentation</vt:lpstr>
      <vt:lpstr>PowerPoint Presentation</vt:lpstr>
      <vt:lpstr>Name of Reference book or source for getting more information about the topic</vt:lpstr>
      <vt:lpstr>Topic for the next class-  </vt:lpstr>
      <vt:lpstr>Home Task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MULTIMEDIA CLASS</dc:title>
  <dc:creator>user</dc:creator>
  <cp:lastModifiedBy>Lotus Computer</cp:lastModifiedBy>
  <cp:revision>534</cp:revision>
  <dcterms:created xsi:type="dcterms:W3CDTF">2015-10-07T14:06:39Z</dcterms:created>
  <dcterms:modified xsi:type="dcterms:W3CDTF">2015-12-12T05:50:13Z</dcterms:modified>
</cp:coreProperties>
</file>