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8" r:id="rId5"/>
    <p:sldId id="261" r:id="rId6"/>
    <p:sldId id="259" r:id="rId7"/>
    <p:sldId id="260" r:id="rId8"/>
    <p:sldId id="272" r:id="rId9"/>
    <p:sldId id="264" r:id="rId10"/>
    <p:sldId id="269" r:id="rId11"/>
    <p:sldId id="263" r:id="rId12"/>
    <p:sldId id="270" r:id="rId13"/>
    <p:sldId id="262" r:id="rId14"/>
    <p:sldId id="271" r:id="rId15"/>
    <p:sldId id="266" r:id="rId16"/>
    <p:sldId id="26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B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12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6E676-220D-4901-AB3D-BDEE56F3A214}" type="datetimeFigureOut">
              <a:rPr lang="en-US" smtClean="0"/>
              <a:t>29-Dec-15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362B7-7120-4D11-92EC-C1F1F79A7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6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62B7-7120-4D11-92EC-C1F1F79A7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62B7-7120-4D11-92EC-C1F1F79A7B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5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534400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853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191000" cy="655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34340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590800"/>
            <a:ext cx="86868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 ফিতনা-ফাসাদ প্রতিকার ও প্রতিরোধে তোমাদের অভিমত ব্যক্ত কর ।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124200" y="152400"/>
            <a:ext cx="4114800" cy="167640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4724400" cy="624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4114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0176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09600" y="1637526"/>
            <a:ext cx="7315200" cy="4348371"/>
          </a:xfrm>
          <a:prstGeom prst="wedgeRectCallou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উপরোক্ত চিত্রদ্বয়ের ১নং চিত্র দ্বারা আমাদের দেশের  সামাজিক কোন অবস্থার প্রতি ইংগিত করা হয়েছে ?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উপরের ২নং চিত্রে  ফেতনা-ফাসাদের  ফলে  মানুষের  স্বাভাবিক জীবনযাত্রার মান উল্লেখ কর  ।  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286000" y="304800"/>
            <a:ext cx="4191000" cy="1066800"/>
          </a:xfrm>
          <a:prstGeom prst="horizontalScroll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81500" y="1236339"/>
            <a:ext cx="484632" cy="48920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228600"/>
            <a:ext cx="5257800" cy="1066800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  <a:ln>
            <a:noFill/>
            <a:prstDash val="lgDash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প্রশ্নোত্তর মিলিয়ে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নাওঃ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828800"/>
            <a:ext cx="8229600" cy="44958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১নং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প্রশ্নের উত্তরঃ  সামাজিক ফিতনা-ফাসাদের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  ইংগিত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 হয়েছে 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প্রশ্নের উত্তরঃ প্রাত্যহিক জীবনে চলাফেরায় স্বাভাবিক নিরাপত্তা চরমভাবে বিঘ্নিত ও প্রানহানির আশংকা করা হচ্ছে।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1143000"/>
            <a:ext cx="48006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বাড়ীর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08318" y="2057400"/>
            <a:ext cx="484632" cy="7498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57200" y="3118104"/>
            <a:ext cx="609600" cy="6217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3118104"/>
            <a:ext cx="7010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ফিতনা-ফাসাদ মুক্ত সমাজ বিনির্মানের লক্ষ্যে  একটি তালিকা তৈরী করে আনবে।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5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2362200" y="228600"/>
            <a:ext cx="5105400" cy="1600200"/>
          </a:xfrm>
          <a:prstGeom prst="wav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057400"/>
            <a:ext cx="8458200" cy="434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ইসলামের পরিভাষায় ফিতনা-ফাসাদ  কাকে বলে ?</a:t>
            </a:r>
          </a:p>
          <a:p>
            <a:endParaRPr lang="bn-BD" sz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ফিতনা-ফাসাদের কুফল বর্ননা কর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bn-BD" sz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আল কোরআনের আলোকে ফিতনা -ফাসাদ থেকে মুক্তির </a:t>
            </a:r>
            <a:b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		     দুটো উপায় উল্লেখ কর।  </a:t>
            </a:r>
          </a:p>
          <a:p>
            <a:pPr algn="ctr"/>
            <a:endParaRPr lang="bn-BD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28600" y="381000"/>
            <a:ext cx="8564880" cy="624840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981199" y="408432"/>
            <a:ext cx="4114800" cy="134416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পরিচিতিঃ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1" y="4648200"/>
            <a:ext cx="838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bn-BD" sz="4400" i="1" u="sng" strike="sng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20340"/>
            <a:ext cx="2971800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8" y="2432712"/>
            <a:ext cx="2667001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620071" y="2038290"/>
            <a:ext cx="5371530" cy="433965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বশির আহমদ </a:t>
            </a:r>
          </a:p>
          <a:p>
            <a:pPr lvl="0" algn="ctr"/>
            <a:r>
              <a:rPr lang="bn-BD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ভাটিপাড়া উচ্চ বিদ্যালয় </a:t>
            </a:r>
            <a:endParaRPr lang="bn-BD" sz="4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দিরাই, সুনামগঞ্জ । </a:t>
            </a:r>
            <a:endParaRPr lang="bn-BD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আই-ডি-২৩ এ-৪৩তম </a:t>
            </a:r>
            <a:r>
              <a:rPr lang="bn-BD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ব্যাচ-  </a:t>
            </a:r>
            <a:endParaRPr lang="bn-BD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ট্রিচার্স ট্রেনিং </a:t>
            </a:r>
            <a:r>
              <a:rPr lang="bn-BD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কলেজ, সিলেট।</a:t>
            </a:r>
          </a:p>
          <a:p>
            <a:pPr lvl="0" algn="ctr"/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Email:bashir</a:t>
            </a:r>
            <a:r>
              <a:rPr lang="bn-BD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১২১৯৮২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 </a:t>
            </a:r>
            <a:r>
              <a:rPr lang="bn-BD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765515" y="457200"/>
            <a:ext cx="4724400" cy="841248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পাঠ পরিচিতিঃ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763000" cy="502920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শ্রেনিঃ দশম 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ইসলাম ও নৈতিক শিক্ষা 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চতুর্থ  (আখলাক) 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 ২০  </a:t>
            </a:r>
          </a:p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 সংখ্যাঃ ৪৫ জন  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 ২৯-১২-২০১৫ ইংরেজি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2" y="1826285"/>
            <a:ext cx="3936999" cy="442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45" y="1851970"/>
            <a:ext cx="4572002" cy="4396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762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নীচের ছবিগুলোর প্রতি  তাকাওঃ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28600" y="152400"/>
            <a:ext cx="8610600" cy="5791200"/>
          </a:xfrm>
          <a:prstGeom prst="wedgeRectCallou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ঘোষণাঃ  </a:t>
            </a:r>
          </a:p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পাঠঃ- “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ফিতনা-ফাসাদ”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8229600" cy="40318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 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ফিতনা-ফাসাদ (বিশৃঙ্খলা- বিপর্যয় ) কী তা বলতে পারবে।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ফিতনা –ফাসাদের কারণ সমুহ চিহ্নিত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ফিতনা-ফাসাদ দূরীকরনে ইসলামি অনুশাসনের ভূমিকা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মানবজীবনে ফিতনা-ফাসাদের কুফল ও পরিণতি অত্যন্ত ভয়াবহ তা বিশ্লেষন করতে পারবে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05000" y="152400"/>
            <a:ext cx="3124200" cy="1219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 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62000"/>
            <a:ext cx="4953000" cy="594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5242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7858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9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49530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একক কাজঃ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55979" y="1676400"/>
            <a:ext cx="8305800" cy="48768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চিত্রের আলোকে ফিতনার সংজ্ঞা বর্ননা কর।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উপরের ভিডিও ক্লিপের মাধ্যমে ফিতনার কারন উল্লেখ কর।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344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254</Words>
  <Application>Microsoft Office PowerPoint</Application>
  <PresentationFormat>On-screen Show (4:3)</PresentationFormat>
  <Paragraphs>54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145</cp:revision>
  <dcterms:created xsi:type="dcterms:W3CDTF">2006-08-16T00:00:00Z</dcterms:created>
  <dcterms:modified xsi:type="dcterms:W3CDTF">2015-12-30T04:55:33Z</dcterms:modified>
</cp:coreProperties>
</file>