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74" r:id="rId11"/>
    <p:sldId id="265" r:id="rId12"/>
    <p:sldId id="266" r:id="rId13"/>
    <p:sldId id="267" r:id="rId14"/>
    <p:sldId id="268" r:id="rId15"/>
    <p:sldId id="269" r:id="rId16"/>
    <p:sldId id="273" r:id="rId17"/>
    <p:sldId id="272" r:id="rId18"/>
    <p:sldId id="275" r:id="rId19"/>
    <p:sldId id="271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22" autoAdjust="0"/>
  </p:normalViewPr>
  <p:slideViewPr>
    <p:cSldViewPr>
      <p:cViewPr>
        <p:scale>
          <a:sx n="60" d="100"/>
          <a:sy n="60" d="100"/>
        </p:scale>
        <p:origin x="-165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image" Target="../media/image6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microsoft.com/office/2007/relationships/hdphoto" Target="../media/hdphoto1.wdp"/><Relationship Id="rId1" Type="http://schemas.openxmlformats.org/officeDocument/2006/relationships/image" Target="../media/image11.jpeg"/><Relationship Id="rId4" Type="http://schemas.openxmlformats.org/officeDocument/2006/relationships/image" Target="../media/image13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image" Target="../media/image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microsoft.com/office/2007/relationships/hdphoto" Target="../media/hdphoto1.wdp"/><Relationship Id="rId1" Type="http://schemas.openxmlformats.org/officeDocument/2006/relationships/image" Target="../media/image11.jpeg"/><Relationship Id="rId4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F1A020-30EE-4879-9064-510577DB42B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55C7F2-E5AA-41C0-BB74-16C0E30539E6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জঙ্গিবাদ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কিভাবে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সংগঠিত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হয়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তা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লিখতে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পারবে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।</a:t>
          </a:r>
          <a:endParaRPr lang="en-US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8B6DF3FD-E7AF-4264-B5DA-D9468C7D8825}" type="parTrans" cxnId="{E7A4788C-617E-4E45-9387-4D0D0A160DD9}">
      <dgm:prSet/>
      <dgm:spPr/>
      <dgm:t>
        <a:bodyPr/>
        <a:lstStyle/>
        <a:p>
          <a:endParaRPr lang="en-US"/>
        </a:p>
      </dgm:t>
    </dgm:pt>
    <dgm:pt modelId="{8854E34C-F69B-4E7F-8811-8E0F1A0F9A46}" type="sibTrans" cxnId="{E7A4788C-617E-4E45-9387-4D0D0A160DD9}">
      <dgm:prSet/>
      <dgm:spPr/>
      <dgm:t>
        <a:bodyPr/>
        <a:lstStyle/>
        <a:p>
          <a:endParaRPr lang="en-US"/>
        </a:p>
      </dgm:t>
    </dgm:pt>
    <dgm:pt modelId="{2E6C3EB7-3F69-4771-96D5-383F532DB5C0}">
      <dgm:prSet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জঙ্গিবাদ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কাকে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বলে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তা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বলতে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পারবে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।</a:t>
          </a:r>
          <a:endParaRPr lang="en-US" dirty="0">
            <a:ln>
              <a:solidFill>
                <a:schemeClr val="tx1"/>
              </a:solidFill>
            </a:ln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358265C6-4379-49EB-A948-129A3C78DFB2}" type="parTrans" cxnId="{D7D3833B-B525-4AA1-9E77-228E72DE5809}">
      <dgm:prSet/>
      <dgm:spPr/>
      <dgm:t>
        <a:bodyPr/>
        <a:lstStyle/>
        <a:p>
          <a:endParaRPr lang="en-US"/>
        </a:p>
      </dgm:t>
    </dgm:pt>
    <dgm:pt modelId="{77C7D47D-2BBB-4951-8666-520C6B4234B2}" type="sibTrans" cxnId="{D7D3833B-B525-4AA1-9E77-228E72DE5809}">
      <dgm:prSet/>
      <dgm:spPr/>
      <dgm:t>
        <a:bodyPr/>
        <a:lstStyle/>
        <a:p>
          <a:endParaRPr lang="en-US"/>
        </a:p>
      </dgm:t>
    </dgm:pt>
    <dgm:pt modelId="{B150F600-A72A-467A-BDAA-F82990094C07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জঙ্গিবাদের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প্রভাব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ও </a:t>
          </a:r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প্রতিকারের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বিশ্লেষণ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করতে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পারবে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।</a:t>
          </a:r>
          <a:endParaRPr lang="en-US" dirty="0">
            <a:ln>
              <a:solidFill>
                <a:schemeClr val="tx1"/>
              </a:solidFill>
            </a:ln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A5ECF430-94E0-4CBC-9983-03AC6215ECB2}" type="parTrans" cxnId="{5B86A769-9BC8-4939-A383-FA11FDE6AC17}">
      <dgm:prSet/>
      <dgm:spPr/>
      <dgm:t>
        <a:bodyPr/>
        <a:lstStyle/>
        <a:p>
          <a:endParaRPr lang="en-US"/>
        </a:p>
      </dgm:t>
    </dgm:pt>
    <dgm:pt modelId="{6AE582E8-A216-4766-9271-4961ABBD3B00}" type="sibTrans" cxnId="{5B86A769-9BC8-4939-A383-FA11FDE6AC17}">
      <dgm:prSet/>
      <dgm:spPr/>
      <dgm:t>
        <a:bodyPr/>
        <a:lstStyle/>
        <a:p>
          <a:endParaRPr lang="en-US"/>
        </a:p>
      </dgm:t>
    </dgm:pt>
    <dgm:pt modelId="{8549BD39-482E-4784-92B1-3F55AE2A565E}" type="pres">
      <dgm:prSet presAssocID="{86F1A020-30EE-4879-9064-510577DB42B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4F4025-B735-474E-84C3-4F2E7DC4F3FD}" type="pres">
      <dgm:prSet presAssocID="{2E6C3EB7-3F69-4771-96D5-383F532DB5C0}" presName="comp" presStyleCnt="0"/>
      <dgm:spPr/>
    </dgm:pt>
    <dgm:pt modelId="{90044DDD-BA2C-4C3A-9100-ADCAB2C7FB1C}" type="pres">
      <dgm:prSet presAssocID="{2E6C3EB7-3F69-4771-96D5-383F532DB5C0}" presName="box" presStyleLbl="node1" presStyleIdx="0" presStyleCnt="3"/>
      <dgm:spPr/>
      <dgm:t>
        <a:bodyPr/>
        <a:lstStyle/>
        <a:p>
          <a:endParaRPr lang="en-US"/>
        </a:p>
      </dgm:t>
    </dgm:pt>
    <dgm:pt modelId="{093C7312-E891-4770-8FD3-171274204BA7}" type="pres">
      <dgm:prSet presAssocID="{2E6C3EB7-3F69-4771-96D5-383F532DB5C0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3C23D96-ED73-4558-ADD4-95D206E8C95B}" type="pres">
      <dgm:prSet presAssocID="{2E6C3EB7-3F69-4771-96D5-383F532DB5C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2B3852-D3B5-410F-B01F-6010729ABA70}" type="pres">
      <dgm:prSet presAssocID="{77C7D47D-2BBB-4951-8666-520C6B4234B2}" presName="spacer" presStyleCnt="0"/>
      <dgm:spPr/>
    </dgm:pt>
    <dgm:pt modelId="{CAFAF30E-F008-40C9-A53B-72C7F0443784}" type="pres">
      <dgm:prSet presAssocID="{8055C7F2-E5AA-41C0-BB74-16C0E30539E6}" presName="comp" presStyleCnt="0"/>
      <dgm:spPr/>
    </dgm:pt>
    <dgm:pt modelId="{4878A88A-17B1-4E0A-AB68-CBB176054ED1}" type="pres">
      <dgm:prSet presAssocID="{8055C7F2-E5AA-41C0-BB74-16C0E30539E6}" presName="box" presStyleLbl="node1" presStyleIdx="1" presStyleCnt="3" custLinFactNeighborX="870" custLinFactNeighborY="836"/>
      <dgm:spPr/>
      <dgm:t>
        <a:bodyPr/>
        <a:lstStyle/>
        <a:p>
          <a:endParaRPr lang="en-US"/>
        </a:p>
      </dgm:t>
    </dgm:pt>
    <dgm:pt modelId="{8F7426D8-DF33-4766-BBEF-8D0D0A14D593}" type="pres">
      <dgm:prSet presAssocID="{8055C7F2-E5AA-41C0-BB74-16C0E30539E6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68F29CDD-0B75-4F03-99A7-781D104C0DE8}" type="pres">
      <dgm:prSet presAssocID="{8055C7F2-E5AA-41C0-BB74-16C0E30539E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384459-4107-4D88-986B-09DFDCFAEC1E}" type="pres">
      <dgm:prSet presAssocID="{8854E34C-F69B-4E7F-8811-8E0F1A0F9A46}" presName="spacer" presStyleCnt="0"/>
      <dgm:spPr/>
    </dgm:pt>
    <dgm:pt modelId="{A6746292-E835-413C-AAA5-FC351FB94599}" type="pres">
      <dgm:prSet presAssocID="{B150F600-A72A-467A-BDAA-F82990094C07}" presName="comp" presStyleCnt="0"/>
      <dgm:spPr/>
    </dgm:pt>
    <dgm:pt modelId="{D00C493B-6B5C-45A2-AC0E-27636C851B62}" type="pres">
      <dgm:prSet presAssocID="{B150F600-A72A-467A-BDAA-F82990094C07}" presName="box" presStyleLbl="node1" presStyleIdx="2" presStyleCnt="3"/>
      <dgm:spPr/>
      <dgm:t>
        <a:bodyPr/>
        <a:lstStyle/>
        <a:p>
          <a:endParaRPr lang="en-US"/>
        </a:p>
      </dgm:t>
    </dgm:pt>
    <dgm:pt modelId="{54A06FC7-28FB-4085-9703-4F6EB72ED9A5}" type="pres">
      <dgm:prSet presAssocID="{B150F600-A72A-467A-BDAA-F82990094C07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74209B10-1803-45F7-808E-7ED889AE0FDD}" type="pres">
      <dgm:prSet presAssocID="{B150F600-A72A-467A-BDAA-F82990094C0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0D2906-15F6-4E06-8AFE-7C2B23C282A9}" type="presOf" srcId="{B150F600-A72A-467A-BDAA-F82990094C07}" destId="{D00C493B-6B5C-45A2-AC0E-27636C851B62}" srcOrd="0" destOrd="0" presId="urn:microsoft.com/office/officeart/2005/8/layout/vList4"/>
    <dgm:cxn modelId="{BB30E7E1-9C17-448E-8B80-E9D2DD38EBC9}" type="presOf" srcId="{8055C7F2-E5AA-41C0-BB74-16C0E30539E6}" destId="{4878A88A-17B1-4E0A-AB68-CBB176054ED1}" srcOrd="0" destOrd="0" presId="urn:microsoft.com/office/officeart/2005/8/layout/vList4"/>
    <dgm:cxn modelId="{5B86A769-9BC8-4939-A383-FA11FDE6AC17}" srcId="{86F1A020-30EE-4879-9064-510577DB42B6}" destId="{B150F600-A72A-467A-BDAA-F82990094C07}" srcOrd="2" destOrd="0" parTransId="{A5ECF430-94E0-4CBC-9983-03AC6215ECB2}" sibTransId="{6AE582E8-A216-4766-9271-4961ABBD3B00}"/>
    <dgm:cxn modelId="{277B3F35-DF69-432D-A680-B6ED4645B502}" type="presOf" srcId="{2E6C3EB7-3F69-4771-96D5-383F532DB5C0}" destId="{73C23D96-ED73-4558-ADD4-95D206E8C95B}" srcOrd="1" destOrd="0" presId="urn:microsoft.com/office/officeart/2005/8/layout/vList4"/>
    <dgm:cxn modelId="{89BE61A5-B603-4FB6-BF2C-F47E0B427D73}" type="presOf" srcId="{2E6C3EB7-3F69-4771-96D5-383F532DB5C0}" destId="{90044DDD-BA2C-4C3A-9100-ADCAB2C7FB1C}" srcOrd="0" destOrd="0" presId="urn:microsoft.com/office/officeart/2005/8/layout/vList4"/>
    <dgm:cxn modelId="{B2883011-7063-4A38-BD40-FB27CFFE97B4}" type="presOf" srcId="{86F1A020-30EE-4879-9064-510577DB42B6}" destId="{8549BD39-482E-4784-92B1-3F55AE2A565E}" srcOrd="0" destOrd="0" presId="urn:microsoft.com/office/officeart/2005/8/layout/vList4"/>
    <dgm:cxn modelId="{93AE3CF3-0DA6-4B54-8559-830EBBA64666}" type="presOf" srcId="{B150F600-A72A-467A-BDAA-F82990094C07}" destId="{74209B10-1803-45F7-808E-7ED889AE0FDD}" srcOrd="1" destOrd="0" presId="urn:microsoft.com/office/officeart/2005/8/layout/vList4"/>
    <dgm:cxn modelId="{D7D3833B-B525-4AA1-9E77-228E72DE5809}" srcId="{86F1A020-30EE-4879-9064-510577DB42B6}" destId="{2E6C3EB7-3F69-4771-96D5-383F532DB5C0}" srcOrd="0" destOrd="0" parTransId="{358265C6-4379-49EB-A948-129A3C78DFB2}" sibTransId="{77C7D47D-2BBB-4951-8666-520C6B4234B2}"/>
    <dgm:cxn modelId="{4EB43FC6-447B-4827-8084-90DA43A7CE6C}" type="presOf" srcId="{8055C7F2-E5AA-41C0-BB74-16C0E30539E6}" destId="{68F29CDD-0B75-4F03-99A7-781D104C0DE8}" srcOrd="1" destOrd="0" presId="urn:microsoft.com/office/officeart/2005/8/layout/vList4"/>
    <dgm:cxn modelId="{E7A4788C-617E-4E45-9387-4D0D0A160DD9}" srcId="{86F1A020-30EE-4879-9064-510577DB42B6}" destId="{8055C7F2-E5AA-41C0-BB74-16C0E30539E6}" srcOrd="1" destOrd="0" parTransId="{8B6DF3FD-E7AF-4264-B5DA-D9468C7D8825}" sibTransId="{8854E34C-F69B-4E7F-8811-8E0F1A0F9A46}"/>
    <dgm:cxn modelId="{E92334A4-8B3F-49EF-9ADE-1C747CE96D64}" type="presParOf" srcId="{8549BD39-482E-4784-92B1-3F55AE2A565E}" destId="{434F4025-B735-474E-84C3-4F2E7DC4F3FD}" srcOrd="0" destOrd="0" presId="urn:microsoft.com/office/officeart/2005/8/layout/vList4"/>
    <dgm:cxn modelId="{35385C94-AD90-47B9-9001-F5E0731FDC36}" type="presParOf" srcId="{434F4025-B735-474E-84C3-4F2E7DC4F3FD}" destId="{90044DDD-BA2C-4C3A-9100-ADCAB2C7FB1C}" srcOrd="0" destOrd="0" presId="urn:microsoft.com/office/officeart/2005/8/layout/vList4"/>
    <dgm:cxn modelId="{58CC3715-D9E0-41D8-881E-6071EC9F9D9B}" type="presParOf" srcId="{434F4025-B735-474E-84C3-4F2E7DC4F3FD}" destId="{093C7312-E891-4770-8FD3-171274204BA7}" srcOrd="1" destOrd="0" presId="urn:microsoft.com/office/officeart/2005/8/layout/vList4"/>
    <dgm:cxn modelId="{5419768C-97CA-4908-89B5-124E5AB13C29}" type="presParOf" srcId="{434F4025-B735-474E-84C3-4F2E7DC4F3FD}" destId="{73C23D96-ED73-4558-ADD4-95D206E8C95B}" srcOrd="2" destOrd="0" presId="urn:microsoft.com/office/officeart/2005/8/layout/vList4"/>
    <dgm:cxn modelId="{CBA2EE39-8B23-4516-A83A-5778612A021E}" type="presParOf" srcId="{8549BD39-482E-4784-92B1-3F55AE2A565E}" destId="{7C2B3852-D3B5-410F-B01F-6010729ABA70}" srcOrd="1" destOrd="0" presId="urn:microsoft.com/office/officeart/2005/8/layout/vList4"/>
    <dgm:cxn modelId="{4F39A3EC-B4D4-439C-9567-A04F0F24F433}" type="presParOf" srcId="{8549BD39-482E-4784-92B1-3F55AE2A565E}" destId="{CAFAF30E-F008-40C9-A53B-72C7F0443784}" srcOrd="2" destOrd="0" presId="urn:microsoft.com/office/officeart/2005/8/layout/vList4"/>
    <dgm:cxn modelId="{27BC6AB7-6A3E-494E-93B1-D79947A4E345}" type="presParOf" srcId="{CAFAF30E-F008-40C9-A53B-72C7F0443784}" destId="{4878A88A-17B1-4E0A-AB68-CBB176054ED1}" srcOrd="0" destOrd="0" presId="urn:microsoft.com/office/officeart/2005/8/layout/vList4"/>
    <dgm:cxn modelId="{EDCBFF30-E3A3-43B8-974A-AA966B6799F2}" type="presParOf" srcId="{CAFAF30E-F008-40C9-A53B-72C7F0443784}" destId="{8F7426D8-DF33-4766-BBEF-8D0D0A14D593}" srcOrd="1" destOrd="0" presId="urn:microsoft.com/office/officeart/2005/8/layout/vList4"/>
    <dgm:cxn modelId="{6D4E8AE9-CA59-4528-9CC5-49328251A49B}" type="presParOf" srcId="{CAFAF30E-F008-40C9-A53B-72C7F0443784}" destId="{68F29CDD-0B75-4F03-99A7-781D104C0DE8}" srcOrd="2" destOrd="0" presId="urn:microsoft.com/office/officeart/2005/8/layout/vList4"/>
    <dgm:cxn modelId="{88560DD1-9B37-42AB-98EA-F7BB69E2D4BF}" type="presParOf" srcId="{8549BD39-482E-4784-92B1-3F55AE2A565E}" destId="{24384459-4107-4D88-986B-09DFDCFAEC1E}" srcOrd="3" destOrd="0" presId="urn:microsoft.com/office/officeart/2005/8/layout/vList4"/>
    <dgm:cxn modelId="{3180AAC2-A386-4089-B780-BBEFCC7CB72B}" type="presParOf" srcId="{8549BD39-482E-4784-92B1-3F55AE2A565E}" destId="{A6746292-E835-413C-AAA5-FC351FB94599}" srcOrd="4" destOrd="0" presId="urn:microsoft.com/office/officeart/2005/8/layout/vList4"/>
    <dgm:cxn modelId="{CA3E9406-BFBC-4AF3-A834-D450573FFC4E}" type="presParOf" srcId="{A6746292-E835-413C-AAA5-FC351FB94599}" destId="{D00C493B-6B5C-45A2-AC0E-27636C851B62}" srcOrd="0" destOrd="0" presId="urn:microsoft.com/office/officeart/2005/8/layout/vList4"/>
    <dgm:cxn modelId="{AAFCFF82-8A39-4C91-9BB7-DC176C1B57D7}" type="presParOf" srcId="{A6746292-E835-413C-AAA5-FC351FB94599}" destId="{54A06FC7-28FB-4085-9703-4F6EB72ED9A5}" srcOrd="1" destOrd="0" presId="urn:microsoft.com/office/officeart/2005/8/layout/vList4"/>
    <dgm:cxn modelId="{29D5AD36-01D1-406F-B027-7BC1988CEC65}" type="presParOf" srcId="{A6746292-E835-413C-AAA5-FC351FB94599}" destId="{74209B10-1803-45F7-808E-7ED889AE0FD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8C4175-6EA0-4ADB-8BC9-52187BFE715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BCB8F0-38E1-4B93-B341-C214E2A28056}">
      <dgm:prSet custT="1"/>
      <dgm:spPr/>
      <dgm:t>
        <a:bodyPr/>
        <a:lstStyle/>
        <a:p>
          <a:r>
            <a:rPr lang="en-US" sz="3600" dirty="0" err="1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আল-কায়দা</a:t>
          </a:r>
          <a:endParaRPr lang="en-US" sz="3600" dirty="0">
            <a:ln>
              <a:solidFill>
                <a:srgbClr val="002060"/>
              </a:solidFill>
            </a:ln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gm:t>
    </dgm:pt>
    <dgm:pt modelId="{BF02DBAA-BF93-4352-9564-4DF6BF2C1E57}" type="parTrans" cxnId="{9F7FB2DF-6534-4F7C-A5A5-A6131F26150F}">
      <dgm:prSet/>
      <dgm:spPr/>
      <dgm:t>
        <a:bodyPr/>
        <a:lstStyle/>
        <a:p>
          <a:endParaRPr lang="en-US">
            <a:ln>
              <a:solidFill>
                <a:srgbClr val="002060"/>
              </a:solidFill>
            </a:ln>
          </a:endParaRPr>
        </a:p>
      </dgm:t>
    </dgm:pt>
    <dgm:pt modelId="{59EC150C-3900-4D68-B9EC-84961B5D5B45}" type="sibTrans" cxnId="{9F7FB2DF-6534-4F7C-A5A5-A6131F26150F}">
      <dgm:prSet/>
      <dgm:spPr/>
      <dgm:t>
        <a:bodyPr/>
        <a:lstStyle/>
        <a:p>
          <a:endParaRPr lang="en-US">
            <a:ln>
              <a:solidFill>
                <a:srgbClr val="002060"/>
              </a:solidFill>
            </a:ln>
          </a:endParaRPr>
        </a:p>
      </dgm:t>
    </dgm:pt>
    <dgm:pt modelId="{F33CD867-FC97-46D5-8E2A-EF3855BF4B34}">
      <dgm:prSet custT="1"/>
      <dgm:spPr/>
      <dgm:t>
        <a:bodyPr/>
        <a:lstStyle/>
        <a:p>
          <a:r>
            <a:rPr lang="en-US" sz="3600" dirty="0" err="1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আই</a:t>
          </a:r>
          <a:r>
            <a:rPr lang="en-US" sz="3600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এস</a:t>
          </a:r>
          <a:endParaRPr lang="en-US" sz="3600" dirty="0">
            <a:ln>
              <a:solidFill>
                <a:srgbClr val="002060"/>
              </a:solidFill>
            </a:ln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gm:t>
    </dgm:pt>
    <dgm:pt modelId="{140BFD4A-2DCB-474C-90D6-AD095E500BBB}" type="parTrans" cxnId="{2F5D1739-5B42-417A-8BB7-17070FD26365}">
      <dgm:prSet/>
      <dgm:spPr/>
      <dgm:t>
        <a:bodyPr/>
        <a:lstStyle/>
        <a:p>
          <a:endParaRPr lang="en-US">
            <a:ln>
              <a:solidFill>
                <a:srgbClr val="002060"/>
              </a:solidFill>
            </a:ln>
          </a:endParaRPr>
        </a:p>
      </dgm:t>
    </dgm:pt>
    <dgm:pt modelId="{12B98FCA-34E1-406F-969F-0CC217401146}" type="sibTrans" cxnId="{2F5D1739-5B42-417A-8BB7-17070FD26365}">
      <dgm:prSet/>
      <dgm:spPr/>
      <dgm:t>
        <a:bodyPr/>
        <a:lstStyle/>
        <a:p>
          <a:endParaRPr lang="en-US">
            <a:ln>
              <a:solidFill>
                <a:srgbClr val="002060"/>
              </a:solidFill>
            </a:ln>
          </a:endParaRPr>
        </a:p>
      </dgm:t>
    </dgm:pt>
    <dgm:pt modelId="{56796446-DA62-434B-B777-2752B02C9FC8}">
      <dgm:prSet custT="1"/>
      <dgm:spPr/>
      <dgm:t>
        <a:bodyPr/>
        <a:lstStyle/>
        <a:p>
          <a:r>
            <a:rPr lang="en-US" sz="3600" b="1" dirty="0" err="1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বকো-হারাম</a:t>
          </a:r>
          <a:endParaRPr lang="en-US" sz="3600" b="1" dirty="0">
            <a:ln>
              <a:solidFill>
                <a:srgbClr val="002060"/>
              </a:solidFill>
            </a:ln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gm:t>
    </dgm:pt>
    <dgm:pt modelId="{BB1669C9-A19A-482B-B297-29E0423A9EDF}" type="parTrans" cxnId="{EC2958BE-0DFD-4C41-A018-1612B62885E0}">
      <dgm:prSet/>
      <dgm:spPr/>
      <dgm:t>
        <a:bodyPr/>
        <a:lstStyle/>
        <a:p>
          <a:endParaRPr lang="en-US">
            <a:ln>
              <a:solidFill>
                <a:srgbClr val="002060"/>
              </a:solidFill>
            </a:ln>
          </a:endParaRPr>
        </a:p>
      </dgm:t>
    </dgm:pt>
    <dgm:pt modelId="{9F5CBD8F-2B3E-44F1-B92D-39E849C1CA23}" type="sibTrans" cxnId="{EC2958BE-0DFD-4C41-A018-1612B62885E0}">
      <dgm:prSet/>
      <dgm:spPr/>
      <dgm:t>
        <a:bodyPr/>
        <a:lstStyle/>
        <a:p>
          <a:endParaRPr lang="en-US">
            <a:ln>
              <a:solidFill>
                <a:srgbClr val="002060"/>
              </a:solidFill>
            </a:ln>
          </a:endParaRPr>
        </a:p>
      </dgm:t>
    </dgm:pt>
    <dgm:pt modelId="{227F0F4B-9AE5-4662-AE13-772A8EC3719F}" type="pres">
      <dgm:prSet presAssocID="{988C4175-6EA0-4ADB-8BC9-52187BFE71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18102E-5D3E-4B2D-961D-47259BC75F18}" type="pres">
      <dgm:prSet presAssocID="{56796446-DA62-434B-B777-2752B02C9FC8}" presName="composite" presStyleCnt="0"/>
      <dgm:spPr/>
    </dgm:pt>
    <dgm:pt modelId="{11C3044F-F49F-48E0-8501-9B623CE9A250}" type="pres">
      <dgm:prSet presAssocID="{56796446-DA62-434B-B777-2752B02C9FC8}" presName="rect1" presStyleLbl="bgShp" presStyleIdx="0" presStyleCnt="3" custScaleX="141819" custScaleY="109258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8575">
          <a:solidFill>
            <a:srgbClr val="00B0F0"/>
          </a:solidFill>
        </a:ln>
      </dgm:spPr>
      <dgm:t>
        <a:bodyPr/>
        <a:lstStyle/>
        <a:p>
          <a:endParaRPr lang="en-US"/>
        </a:p>
      </dgm:t>
    </dgm:pt>
    <dgm:pt modelId="{9464AD63-A006-4A31-BC29-9C72168B703A}" type="pres">
      <dgm:prSet presAssocID="{56796446-DA62-434B-B777-2752B02C9FC8}" presName="rect2" presStyleLbl="trBgShp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15EB40-F68A-4B2E-89DE-5C5CA536297D}" type="pres">
      <dgm:prSet presAssocID="{9F5CBD8F-2B3E-44F1-B92D-39E849C1CA23}" presName="sibTrans" presStyleCnt="0"/>
      <dgm:spPr/>
    </dgm:pt>
    <dgm:pt modelId="{6AC588ED-ACC6-4275-A81E-B61CE068E11D}" type="pres">
      <dgm:prSet presAssocID="{71BCB8F0-38E1-4B93-B341-C214E2A28056}" presName="composite" presStyleCnt="0"/>
      <dgm:spPr/>
    </dgm:pt>
    <dgm:pt modelId="{9FB2485A-87C2-41DB-BDAE-C687A84687DF}" type="pres">
      <dgm:prSet presAssocID="{71BCB8F0-38E1-4B93-B341-C214E2A28056}" presName="rect1" presStyleLbl="bgShp" presStyleIdx="1" presStyleCnt="3" custScaleX="127239" custScaleY="10863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38100">
          <a:solidFill>
            <a:srgbClr val="00B0F0"/>
          </a:solidFill>
        </a:ln>
      </dgm:spPr>
      <dgm:t>
        <a:bodyPr/>
        <a:lstStyle/>
        <a:p>
          <a:endParaRPr lang="en-US"/>
        </a:p>
      </dgm:t>
    </dgm:pt>
    <dgm:pt modelId="{8040906C-F8EE-4539-B833-86D3D4FAA5B3}" type="pres">
      <dgm:prSet presAssocID="{71BCB8F0-38E1-4B93-B341-C214E2A28056}" presName="rect2" presStyleLbl="trBgShp" presStyleIdx="1" presStyleCnt="3" custScaleX="91957" custLinFactNeighborX="10121" custLinFactNeighborY="11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10FCD-1F63-4241-9305-B24D5E0B3EF7}" type="pres">
      <dgm:prSet presAssocID="{59EC150C-3900-4D68-B9EC-84961B5D5B45}" presName="sibTrans" presStyleCnt="0"/>
      <dgm:spPr/>
    </dgm:pt>
    <dgm:pt modelId="{810334A0-CAB4-4321-B5FF-10B33C77AF5E}" type="pres">
      <dgm:prSet presAssocID="{F33CD867-FC97-46D5-8E2A-EF3855BF4B34}" presName="composite" presStyleCnt="0"/>
      <dgm:spPr/>
    </dgm:pt>
    <dgm:pt modelId="{80102E21-6BFE-4CD9-9728-208CF55F23CA}" type="pres">
      <dgm:prSet presAssocID="{F33CD867-FC97-46D5-8E2A-EF3855BF4B34}" presName="rect1" presStyleLbl="bgShp" presStyleIdx="2" presStyleCnt="3" custScaleX="152071" custLinFactNeighborX="43" custLinFactNeighborY="-253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38100">
          <a:solidFill>
            <a:srgbClr val="00B0F0"/>
          </a:solidFill>
        </a:ln>
      </dgm:spPr>
      <dgm:t>
        <a:bodyPr/>
        <a:lstStyle/>
        <a:p>
          <a:endParaRPr lang="en-US"/>
        </a:p>
      </dgm:t>
    </dgm:pt>
    <dgm:pt modelId="{B268A078-D261-4CFE-931F-22B5EAA4482A}" type="pres">
      <dgm:prSet presAssocID="{F33CD867-FC97-46D5-8E2A-EF3855BF4B34}" presName="rect2" presStyleLbl="trBgShp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34A7D8-38E5-4EE8-9240-B2A903849263}" type="presOf" srcId="{71BCB8F0-38E1-4B93-B341-C214E2A28056}" destId="{8040906C-F8EE-4539-B833-86D3D4FAA5B3}" srcOrd="0" destOrd="0" presId="urn:microsoft.com/office/officeart/2008/layout/BendingPictureSemiTransparentText"/>
    <dgm:cxn modelId="{9F7FB2DF-6534-4F7C-A5A5-A6131F26150F}" srcId="{988C4175-6EA0-4ADB-8BC9-52187BFE7151}" destId="{71BCB8F0-38E1-4B93-B341-C214E2A28056}" srcOrd="1" destOrd="0" parTransId="{BF02DBAA-BF93-4352-9564-4DF6BF2C1E57}" sibTransId="{59EC150C-3900-4D68-B9EC-84961B5D5B45}"/>
    <dgm:cxn modelId="{2F5D1739-5B42-417A-8BB7-17070FD26365}" srcId="{988C4175-6EA0-4ADB-8BC9-52187BFE7151}" destId="{F33CD867-FC97-46D5-8E2A-EF3855BF4B34}" srcOrd="2" destOrd="0" parTransId="{140BFD4A-2DCB-474C-90D6-AD095E500BBB}" sibTransId="{12B98FCA-34E1-406F-969F-0CC217401146}"/>
    <dgm:cxn modelId="{EC2958BE-0DFD-4C41-A018-1612B62885E0}" srcId="{988C4175-6EA0-4ADB-8BC9-52187BFE7151}" destId="{56796446-DA62-434B-B777-2752B02C9FC8}" srcOrd="0" destOrd="0" parTransId="{BB1669C9-A19A-482B-B297-29E0423A9EDF}" sibTransId="{9F5CBD8F-2B3E-44F1-B92D-39E849C1CA23}"/>
    <dgm:cxn modelId="{C3BDC769-FD7E-41E4-899E-B4F03CCD8276}" type="presOf" srcId="{F33CD867-FC97-46D5-8E2A-EF3855BF4B34}" destId="{B268A078-D261-4CFE-931F-22B5EAA4482A}" srcOrd="0" destOrd="0" presId="urn:microsoft.com/office/officeart/2008/layout/BendingPictureSemiTransparentText"/>
    <dgm:cxn modelId="{69F04A39-047B-4F46-B1CB-5DFACCEBB624}" type="presOf" srcId="{988C4175-6EA0-4ADB-8BC9-52187BFE7151}" destId="{227F0F4B-9AE5-4662-AE13-772A8EC3719F}" srcOrd="0" destOrd="0" presId="urn:microsoft.com/office/officeart/2008/layout/BendingPictureSemiTransparentText"/>
    <dgm:cxn modelId="{EDA6AAC1-C743-420A-89BB-DB7BC21FA3F4}" type="presOf" srcId="{56796446-DA62-434B-B777-2752B02C9FC8}" destId="{9464AD63-A006-4A31-BC29-9C72168B703A}" srcOrd="0" destOrd="0" presId="urn:microsoft.com/office/officeart/2008/layout/BendingPictureSemiTransparentText"/>
    <dgm:cxn modelId="{DD9A7431-D6D1-47DC-A6FD-DBE0A4B8CAF6}" type="presParOf" srcId="{227F0F4B-9AE5-4662-AE13-772A8EC3719F}" destId="{2718102E-5D3E-4B2D-961D-47259BC75F18}" srcOrd="0" destOrd="0" presId="urn:microsoft.com/office/officeart/2008/layout/BendingPictureSemiTransparentText"/>
    <dgm:cxn modelId="{46ADAEBD-412D-49CB-A43E-F490DA864A2F}" type="presParOf" srcId="{2718102E-5D3E-4B2D-961D-47259BC75F18}" destId="{11C3044F-F49F-48E0-8501-9B623CE9A250}" srcOrd="0" destOrd="0" presId="urn:microsoft.com/office/officeart/2008/layout/BendingPictureSemiTransparentText"/>
    <dgm:cxn modelId="{48E290DC-0191-4F4E-BBF6-84FFAA507CE8}" type="presParOf" srcId="{2718102E-5D3E-4B2D-961D-47259BC75F18}" destId="{9464AD63-A006-4A31-BC29-9C72168B703A}" srcOrd="1" destOrd="0" presId="urn:microsoft.com/office/officeart/2008/layout/BendingPictureSemiTransparentText"/>
    <dgm:cxn modelId="{9BA4A0E1-30E0-46B1-8E70-88417996E42F}" type="presParOf" srcId="{227F0F4B-9AE5-4662-AE13-772A8EC3719F}" destId="{6815EB40-F68A-4B2E-89DE-5C5CA536297D}" srcOrd="1" destOrd="0" presId="urn:microsoft.com/office/officeart/2008/layout/BendingPictureSemiTransparentText"/>
    <dgm:cxn modelId="{8E8962D8-C883-4828-8092-7571A2BC4D6E}" type="presParOf" srcId="{227F0F4B-9AE5-4662-AE13-772A8EC3719F}" destId="{6AC588ED-ACC6-4275-A81E-B61CE068E11D}" srcOrd="2" destOrd="0" presId="urn:microsoft.com/office/officeart/2008/layout/BendingPictureSemiTransparentText"/>
    <dgm:cxn modelId="{4BFE4281-EBA5-4C47-B6A9-3A1506227958}" type="presParOf" srcId="{6AC588ED-ACC6-4275-A81E-B61CE068E11D}" destId="{9FB2485A-87C2-41DB-BDAE-C687A84687DF}" srcOrd="0" destOrd="0" presId="urn:microsoft.com/office/officeart/2008/layout/BendingPictureSemiTransparentText"/>
    <dgm:cxn modelId="{C7A15E65-3FF9-49B2-A956-B1FB6D124F05}" type="presParOf" srcId="{6AC588ED-ACC6-4275-A81E-B61CE068E11D}" destId="{8040906C-F8EE-4539-B833-86D3D4FAA5B3}" srcOrd="1" destOrd="0" presId="urn:microsoft.com/office/officeart/2008/layout/BendingPictureSemiTransparentText"/>
    <dgm:cxn modelId="{9D46115E-8237-4B20-9C42-C4832C814936}" type="presParOf" srcId="{227F0F4B-9AE5-4662-AE13-772A8EC3719F}" destId="{31D10FCD-1F63-4241-9305-B24D5E0B3EF7}" srcOrd="3" destOrd="0" presId="urn:microsoft.com/office/officeart/2008/layout/BendingPictureSemiTransparentText"/>
    <dgm:cxn modelId="{93908D74-88A5-4EB5-8AC9-A3146F49879D}" type="presParOf" srcId="{227F0F4B-9AE5-4662-AE13-772A8EC3719F}" destId="{810334A0-CAB4-4321-B5FF-10B33C77AF5E}" srcOrd="4" destOrd="0" presId="urn:microsoft.com/office/officeart/2008/layout/BendingPictureSemiTransparentText"/>
    <dgm:cxn modelId="{ECE70F2D-7444-4422-94C0-36265E981F36}" type="presParOf" srcId="{810334A0-CAB4-4321-B5FF-10B33C77AF5E}" destId="{80102E21-6BFE-4CD9-9728-208CF55F23CA}" srcOrd="0" destOrd="0" presId="urn:microsoft.com/office/officeart/2008/layout/BendingPictureSemiTransparentText"/>
    <dgm:cxn modelId="{92254347-D755-4EBF-845F-2C2A4EA3BCAF}" type="presParOf" srcId="{810334A0-CAB4-4321-B5FF-10B33C77AF5E}" destId="{B268A078-D261-4CFE-931F-22B5EAA4482A}" srcOrd="1" destOrd="0" presId="urn:microsoft.com/office/officeart/2008/layout/BendingPictureSemiTransparentText"/>
  </dgm:cxnLst>
  <dgm:bg>
    <a:solidFill>
      <a:schemeClr val="accent2">
        <a:lumMod val="60000"/>
        <a:lumOff val="40000"/>
      </a:schemeClr>
    </a:solidFill>
  </dgm:bg>
  <dgm:whole>
    <a:ln w="57150">
      <a:solidFill>
        <a:srgbClr val="00206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C3FCBE-3689-475E-9A6E-CEA90B53260E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08BD0DE1-3158-49B0-9012-FAB715B0592A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4400" b="1" dirty="0" err="1" smtClean="0">
              <a:latin typeface="NikoshBAN" pitchFamily="2" charset="0"/>
              <a:cs typeface="NikoshBAN" pitchFamily="2" charset="0"/>
            </a:rPr>
            <a:t>কু-রাজনীতি</a:t>
          </a:r>
          <a:endParaRPr lang="en-US" sz="4400" b="1" dirty="0">
            <a:latin typeface="NikoshBAN" pitchFamily="2" charset="0"/>
            <a:cs typeface="NikoshBAN" pitchFamily="2" charset="0"/>
          </a:endParaRPr>
        </a:p>
      </dgm:t>
    </dgm:pt>
    <dgm:pt modelId="{60112A51-D9D5-4E84-9951-272EAFBA1EC0}" type="parTrans" cxnId="{9C6D6EFB-3B0E-4884-A9E0-4F93C73FF900}">
      <dgm:prSet/>
      <dgm:spPr/>
      <dgm:t>
        <a:bodyPr/>
        <a:lstStyle/>
        <a:p>
          <a:endParaRPr lang="en-US"/>
        </a:p>
      </dgm:t>
    </dgm:pt>
    <dgm:pt modelId="{C196DA39-2D9F-4438-A86F-9D3646B8A363}" type="sibTrans" cxnId="{9C6D6EFB-3B0E-4884-A9E0-4F93C73FF900}">
      <dgm:prSet/>
      <dgm:spPr/>
      <dgm:t>
        <a:bodyPr/>
        <a:lstStyle/>
        <a:p>
          <a:endParaRPr lang="en-US"/>
        </a:p>
      </dgm:t>
    </dgm:pt>
    <dgm:pt modelId="{6C3E3F2D-0EC9-4ECD-AE28-8C98B2812A6D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ধর্মের</a:t>
          </a:r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অপব্যাখ্যা</a:t>
          </a:r>
          <a:endParaRPr lang="en-US" dirty="0">
            <a:ln>
              <a:solidFill>
                <a:schemeClr val="tx1"/>
              </a:solidFill>
            </a:ln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7E2E259E-8F3A-43D2-9E9C-BCB9699A4A29}" type="parTrans" cxnId="{CFD9566A-B6BA-4D10-86BF-4D642E8010AF}">
      <dgm:prSet/>
      <dgm:spPr/>
      <dgm:t>
        <a:bodyPr/>
        <a:lstStyle/>
        <a:p>
          <a:endParaRPr lang="en-US"/>
        </a:p>
      </dgm:t>
    </dgm:pt>
    <dgm:pt modelId="{12964C45-2FC4-4392-B0D7-6B759279378A}" type="sibTrans" cxnId="{CFD9566A-B6BA-4D10-86BF-4D642E8010AF}">
      <dgm:prSet/>
      <dgm:spPr/>
      <dgm:t>
        <a:bodyPr/>
        <a:lstStyle/>
        <a:p>
          <a:endParaRPr lang="en-US"/>
        </a:p>
      </dgm:t>
    </dgm:pt>
    <dgm:pt modelId="{EADEC48F-AC83-45B8-8E01-0BB0E379F3BD}">
      <dgm:prSet phldrT="[Text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b="1" dirty="0" err="1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গোষ্ঠি</a:t>
          </a:r>
          <a:r>
            <a:rPr lang="en-US" b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b="1" dirty="0" err="1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চেতনা</a:t>
          </a:r>
          <a:endParaRPr lang="en-US" b="1" dirty="0">
            <a:ln>
              <a:solidFill>
                <a:srgbClr val="002060"/>
              </a:solidFill>
            </a:ln>
            <a:solidFill>
              <a:srgbClr val="002060"/>
            </a:solidFill>
            <a:latin typeface="NikoshBAN" pitchFamily="2" charset="0"/>
            <a:cs typeface="NikoshBAN" pitchFamily="2" charset="0"/>
          </a:endParaRPr>
        </a:p>
      </dgm:t>
    </dgm:pt>
    <dgm:pt modelId="{4C54AAC6-7FEF-49D0-B82C-7FA14556575D}" type="parTrans" cxnId="{C21AAFE2-F077-471A-BE4A-95E64D4B5796}">
      <dgm:prSet/>
      <dgm:spPr/>
      <dgm:t>
        <a:bodyPr/>
        <a:lstStyle/>
        <a:p>
          <a:endParaRPr lang="en-US"/>
        </a:p>
      </dgm:t>
    </dgm:pt>
    <dgm:pt modelId="{02C1943A-2BCE-4FD1-823A-6FDC10498211}" type="sibTrans" cxnId="{C21AAFE2-F077-471A-BE4A-95E64D4B5796}">
      <dgm:prSet/>
      <dgm:spPr/>
      <dgm:t>
        <a:bodyPr/>
        <a:lstStyle/>
        <a:p>
          <a:endParaRPr lang="en-US"/>
        </a:p>
      </dgm:t>
    </dgm:pt>
    <dgm:pt modelId="{153F4929-4D27-4AB6-99EB-D4252F637A37}" type="pres">
      <dgm:prSet presAssocID="{D3C3FCBE-3689-475E-9A6E-CEA90B53260E}" presName="Name0" presStyleCnt="0">
        <dgm:presLayoutVars>
          <dgm:dir/>
          <dgm:resizeHandles val="exact"/>
        </dgm:presLayoutVars>
      </dgm:prSet>
      <dgm:spPr/>
    </dgm:pt>
    <dgm:pt modelId="{86A84FA5-4E81-4F9B-A649-145EA938D314}" type="pres">
      <dgm:prSet presAssocID="{D3C3FCBE-3689-475E-9A6E-CEA90B53260E}" presName="fgShape" presStyleLbl="fgShp" presStyleIdx="0" presStyleCnt="1" custScaleX="98814" custScaleY="248189" custLinFactNeighborX="1874" custLinFactNeighborY="-9672"/>
      <dgm:spPr>
        <a:solidFill>
          <a:srgbClr val="00B0F0"/>
        </a:solidFill>
        <a:ln>
          <a:solidFill>
            <a:srgbClr val="00B0F0"/>
          </a:solidFill>
        </a:ln>
      </dgm:spPr>
    </dgm:pt>
    <dgm:pt modelId="{D7C4FC88-6867-44D8-B75E-F1262E0336B5}" type="pres">
      <dgm:prSet presAssocID="{D3C3FCBE-3689-475E-9A6E-CEA90B53260E}" presName="linComp" presStyleCnt="0"/>
      <dgm:spPr/>
    </dgm:pt>
    <dgm:pt modelId="{71859B58-E851-49B8-9E8E-486AF885FD74}" type="pres">
      <dgm:prSet presAssocID="{08BD0DE1-3158-49B0-9012-FAB715B0592A}" presName="compNode" presStyleCnt="0"/>
      <dgm:spPr/>
    </dgm:pt>
    <dgm:pt modelId="{28E145FD-44D6-41E1-87E2-ED1263BB7B11}" type="pres">
      <dgm:prSet presAssocID="{08BD0DE1-3158-49B0-9012-FAB715B0592A}" presName="bkgdShape" presStyleLbl="node1" presStyleIdx="0" presStyleCnt="3" custLinFactNeighborX="-94686" custLinFactNeighborY="-22061"/>
      <dgm:spPr/>
      <dgm:t>
        <a:bodyPr/>
        <a:lstStyle/>
        <a:p>
          <a:endParaRPr lang="en-US"/>
        </a:p>
      </dgm:t>
    </dgm:pt>
    <dgm:pt modelId="{BDCBE86F-1557-4D8A-8B36-DA274420A454}" type="pres">
      <dgm:prSet presAssocID="{08BD0DE1-3158-49B0-9012-FAB715B0592A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665556-3C66-4B11-8874-0A2E06FC35E8}" type="pres">
      <dgm:prSet presAssocID="{08BD0DE1-3158-49B0-9012-FAB715B0592A}" presName="invisiNode" presStyleLbl="node1" presStyleIdx="0" presStyleCnt="3"/>
      <dgm:spPr/>
    </dgm:pt>
    <dgm:pt modelId="{C4E1E3A2-A1B0-44DE-ACA6-5836053CF257}" type="pres">
      <dgm:prSet presAssocID="{08BD0DE1-3158-49B0-9012-FAB715B0592A}" presName="imagNode" presStyleLbl="fgImgPlace1" presStyleIdx="0" presStyleCnt="3" custScaleX="136072" custScaleY="141742"/>
      <dgm:spPr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9642579B-711A-4D05-8E56-E3F18FEEFCB6}" type="pres">
      <dgm:prSet presAssocID="{C196DA39-2D9F-4438-A86F-9D3646B8A36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622A28E-4BC5-4E37-BF5C-11E524B26E5E}" type="pres">
      <dgm:prSet presAssocID="{6C3E3F2D-0EC9-4ECD-AE28-8C98B2812A6D}" presName="compNode" presStyleCnt="0"/>
      <dgm:spPr/>
    </dgm:pt>
    <dgm:pt modelId="{0F330C61-A2C6-4B28-A927-DBA54F76D17C}" type="pres">
      <dgm:prSet presAssocID="{6C3E3F2D-0EC9-4ECD-AE28-8C98B2812A6D}" presName="bkgdShape" presStyleLbl="node1" presStyleIdx="1" presStyleCnt="3"/>
      <dgm:spPr/>
      <dgm:t>
        <a:bodyPr/>
        <a:lstStyle/>
        <a:p>
          <a:endParaRPr lang="en-US"/>
        </a:p>
      </dgm:t>
    </dgm:pt>
    <dgm:pt modelId="{3B201E60-D651-405A-BD6E-96D70FE395FC}" type="pres">
      <dgm:prSet presAssocID="{6C3E3F2D-0EC9-4ECD-AE28-8C98B2812A6D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DE18BC-06EF-4794-86DF-0295D4C30E8A}" type="pres">
      <dgm:prSet presAssocID="{6C3E3F2D-0EC9-4ECD-AE28-8C98B2812A6D}" presName="invisiNode" presStyleLbl="node1" presStyleIdx="1" presStyleCnt="3"/>
      <dgm:spPr/>
    </dgm:pt>
    <dgm:pt modelId="{7C0F7515-679D-4335-BFD0-486C5E85AC5A}" type="pres">
      <dgm:prSet presAssocID="{6C3E3F2D-0EC9-4ECD-AE28-8C98B2812A6D}" presName="imagNode" presStyleLbl="fgImgPlace1" presStyleIdx="1" presStyleCnt="3" custScaleX="129360" custScaleY="141164"/>
      <dgm:spPr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965D0A5C-6710-42A0-8FB9-8A8BF945540D}" type="pres">
      <dgm:prSet presAssocID="{12964C45-2FC4-4392-B0D7-6B759279378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A73668A-719C-425F-8925-55905D4C5EE2}" type="pres">
      <dgm:prSet presAssocID="{EADEC48F-AC83-45B8-8E01-0BB0E379F3BD}" presName="compNode" presStyleCnt="0"/>
      <dgm:spPr/>
    </dgm:pt>
    <dgm:pt modelId="{CA1095A7-B815-401D-8243-C0D4BEFE7698}" type="pres">
      <dgm:prSet presAssocID="{EADEC48F-AC83-45B8-8E01-0BB0E379F3BD}" presName="bkgdShape" presStyleLbl="node1" presStyleIdx="2" presStyleCnt="3"/>
      <dgm:spPr/>
      <dgm:t>
        <a:bodyPr/>
        <a:lstStyle/>
        <a:p>
          <a:endParaRPr lang="en-US"/>
        </a:p>
      </dgm:t>
    </dgm:pt>
    <dgm:pt modelId="{C18E644C-A12B-4008-B027-EBF173398B89}" type="pres">
      <dgm:prSet presAssocID="{EADEC48F-AC83-45B8-8E01-0BB0E379F3BD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1B632F-511D-4399-81BE-2DC0BEC118C0}" type="pres">
      <dgm:prSet presAssocID="{EADEC48F-AC83-45B8-8E01-0BB0E379F3BD}" presName="invisiNode" presStyleLbl="node1" presStyleIdx="2" presStyleCnt="3"/>
      <dgm:spPr/>
    </dgm:pt>
    <dgm:pt modelId="{FE3CE82D-EAC3-4D86-AD7A-8401017A627A}" type="pres">
      <dgm:prSet presAssocID="{EADEC48F-AC83-45B8-8E01-0BB0E379F3BD}" presName="imagNode" presStyleLbl="fgImgPlace1" presStyleIdx="2" presStyleCnt="3" custScaleX="147938" custScaleY="141164"/>
      <dgm:spPr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F753E14A-43A6-4927-A0AF-B24BD68C7EAF}" type="presOf" srcId="{EADEC48F-AC83-45B8-8E01-0BB0E379F3BD}" destId="{C18E644C-A12B-4008-B027-EBF173398B89}" srcOrd="1" destOrd="0" presId="urn:microsoft.com/office/officeart/2005/8/layout/hList7"/>
    <dgm:cxn modelId="{CFD9566A-B6BA-4D10-86BF-4D642E8010AF}" srcId="{D3C3FCBE-3689-475E-9A6E-CEA90B53260E}" destId="{6C3E3F2D-0EC9-4ECD-AE28-8C98B2812A6D}" srcOrd="1" destOrd="0" parTransId="{7E2E259E-8F3A-43D2-9E9C-BCB9699A4A29}" sibTransId="{12964C45-2FC4-4392-B0D7-6B759279378A}"/>
    <dgm:cxn modelId="{371F1676-BCF9-4F4A-B3CB-5405CDF7163A}" type="presOf" srcId="{C196DA39-2D9F-4438-A86F-9D3646B8A363}" destId="{9642579B-711A-4D05-8E56-E3F18FEEFCB6}" srcOrd="0" destOrd="0" presId="urn:microsoft.com/office/officeart/2005/8/layout/hList7"/>
    <dgm:cxn modelId="{C21AAFE2-F077-471A-BE4A-95E64D4B5796}" srcId="{D3C3FCBE-3689-475E-9A6E-CEA90B53260E}" destId="{EADEC48F-AC83-45B8-8E01-0BB0E379F3BD}" srcOrd="2" destOrd="0" parTransId="{4C54AAC6-7FEF-49D0-B82C-7FA14556575D}" sibTransId="{02C1943A-2BCE-4FD1-823A-6FDC10498211}"/>
    <dgm:cxn modelId="{05127D9A-BB10-4B51-98F7-33F08CF7563A}" type="presOf" srcId="{08BD0DE1-3158-49B0-9012-FAB715B0592A}" destId="{BDCBE86F-1557-4D8A-8B36-DA274420A454}" srcOrd="1" destOrd="0" presId="urn:microsoft.com/office/officeart/2005/8/layout/hList7"/>
    <dgm:cxn modelId="{7FFA5B06-B727-4613-8D8D-E48F85160A83}" type="presOf" srcId="{EADEC48F-AC83-45B8-8E01-0BB0E379F3BD}" destId="{CA1095A7-B815-401D-8243-C0D4BEFE7698}" srcOrd="0" destOrd="0" presId="urn:microsoft.com/office/officeart/2005/8/layout/hList7"/>
    <dgm:cxn modelId="{2AAEE1A3-53FA-43D0-B1A8-C934DC59A9D8}" type="presOf" srcId="{D3C3FCBE-3689-475E-9A6E-CEA90B53260E}" destId="{153F4929-4D27-4AB6-99EB-D4252F637A37}" srcOrd="0" destOrd="0" presId="urn:microsoft.com/office/officeart/2005/8/layout/hList7"/>
    <dgm:cxn modelId="{9C6D6EFB-3B0E-4884-A9E0-4F93C73FF900}" srcId="{D3C3FCBE-3689-475E-9A6E-CEA90B53260E}" destId="{08BD0DE1-3158-49B0-9012-FAB715B0592A}" srcOrd="0" destOrd="0" parTransId="{60112A51-D9D5-4E84-9951-272EAFBA1EC0}" sibTransId="{C196DA39-2D9F-4438-A86F-9D3646B8A363}"/>
    <dgm:cxn modelId="{CBBDEFB4-D726-480E-B274-6B84BC3839AC}" type="presOf" srcId="{08BD0DE1-3158-49B0-9012-FAB715B0592A}" destId="{28E145FD-44D6-41E1-87E2-ED1263BB7B11}" srcOrd="0" destOrd="0" presId="urn:microsoft.com/office/officeart/2005/8/layout/hList7"/>
    <dgm:cxn modelId="{C345BEC6-D258-4812-B465-1F303BBFB6CC}" type="presOf" srcId="{6C3E3F2D-0EC9-4ECD-AE28-8C98B2812A6D}" destId="{0F330C61-A2C6-4B28-A927-DBA54F76D17C}" srcOrd="0" destOrd="0" presId="urn:microsoft.com/office/officeart/2005/8/layout/hList7"/>
    <dgm:cxn modelId="{741BC304-2350-4DCB-9A03-935047702C09}" type="presOf" srcId="{6C3E3F2D-0EC9-4ECD-AE28-8C98B2812A6D}" destId="{3B201E60-D651-405A-BD6E-96D70FE395FC}" srcOrd="1" destOrd="0" presId="urn:microsoft.com/office/officeart/2005/8/layout/hList7"/>
    <dgm:cxn modelId="{94CC1E7E-C35F-40D6-BD51-9753CA2B8FAD}" type="presOf" srcId="{12964C45-2FC4-4392-B0D7-6B759279378A}" destId="{965D0A5C-6710-42A0-8FB9-8A8BF945540D}" srcOrd="0" destOrd="0" presId="urn:microsoft.com/office/officeart/2005/8/layout/hList7"/>
    <dgm:cxn modelId="{8FB451FE-9013-46B1-9E10-A503C602950D}" type="presParOf" srcId="{153F4929-4D27-4AB6-99EB-D4252F637A37}" destId="{86A84FA5-4E81-4F9B-A649-145EA938D314}" srcOrd="0" destOrd="0" presId="urn:microsoft.com/office/officeart/2005/8/layout/hList7"/>
    <dgm:cxn modelId="{57A60DB8-7859-4CE1-90E0-2A0A9EF97ED0}" type="presParOf" srcId="{153F4929-4D27-4AB6-99EB-D4252F637A37}" destId="{D7C4FC88-6867-44D8-B75E-F1262E0336B5}" srcOrd="1" destOrd="0" presId="urn:microsoft.com/office/officeart/2005/8/layout/hList7"/>
    <dgm:cxn modelId="{6A84CBC9-BAA3-40A6-AB2F-54B4B434D1AF}" type="presParOf" srcId="{D7C4FC88-6867-44D8-B75E-F1262E0336B5}" destId="{71859B58-E851-49B8-9E8E-486AF885FD74}" srcOrd="0" destOrd="0" presId="urn:microsoft.com/office/officeart/2005/8/layout/hList7"/>
    <dgm:cxn modelId="{7D78C9AD-7457-4530-8613-8F5362C8DF7D}" type="presParOf" srcId="{71859B58-E851-49B8-9E8E-486AF885FD74}" destId="{28E145FD-44D6-41E1-87E2-ED1263BB7B11}" srcOrd="0" destOrd="0" presId="urn:microsoft.com/office/officeart/2005/8/layout/hList7"/>
    <dgm:cxn modelId="{D364DC06-AB70-4CEC-BA42-510550B73700}" type="presParOf" srcId="{71859B58-E851-49B8-9E8E-486AF885FD74}" destId="{BDCBE86F-1557-4D8A-8B36-DA274420A454}" srcOrd="1" destOrd="0" presId="urn:microsoft.com/office/officeart/2005/8/layout/hList7"/>
    <dgm:cxn modelId="{FFB05746-9835-4E8D-81F8-46F5BBECB25C}" type="presParOf" srcId="{71859B58-E851-49B8-9E8E-486AF885FD74}" destId="{0C665556-3C66-4B11-8874-0A2E06FC35E8}" srcOrd="2" destOrd="0" presId="urn:microsoft.com/office/officeart/2005/8/layout/hList7"/>
    <dgm:cxn modelId="{C57A7BBA-1240-4578-93E6-08A7A1C16BCB}" type="presParOf" srcId="{71859B58-E851-49B8-9E8E-486AF885FD74}" destId="{C4E1E3A2-A1B0-44DE-ACA6-5836053CF257}" srcOrd="3" destOrd="0" presId="urn:microsoft.com/office/officeart/2005/8/layout/hList7"/>
    <dgm:cxn modelId="{5FF1DEF1-8880-48B3-A8E9-145260088F3F}" type="presParOf" srcId="{D7C4FC88-6867-44D8-B75E-F1262E0336B5}" destId="{9642579B-711A-4D05-8E56-E3F18FEEFCB6}" srcOrd="1" destOrd="0" presId="urn:microsoft.com/office/officeart/2005/8/layout/hList7"/>
    <dgm:cxn modelId="{449F3905-BA9E-4B58-9970-02E5711007A9}" type="presParOf" srcId="{D7C4FC88-6867-44D8-B75E-F1262E0336B5}" destId="{1622A28E-4BC5-4E37-BF5C-11E524B26E5E}" srcOrd="2" destOrd="0" presId="urn:microsoft.com/office/officeart/2005/8/layout/hList7"/>
    <dgm:cxn modelId="{5FBE594B-AD6F-4CA2-BCC5-97F903BA93F1}" type="presParOf" srcId="{1622A28E-4BC5-4E37-BF5C-11E524B26E5E}" destId="{0F330C61-A2C6-4B28-A927-DBA54F76D17C}" srcOrd="0" destOrd="0" presId="urn:microsoft.com/office/officeart/2005/8/layout/hList7"/>
    <dgm:cxn modelId="{22A7C491-6FB3-44B8-814B-511EB9B9319F}" type="presParOf" srcId="{1622A28E-4BC5-4E37-BF5C-11E524B26E5E}" destId="{3B201E60-D651-405A-BD6E-96D70FE395FC}" srcOrd="1" destOrd="0" presId="urn:microsoft.com/office/officeart/2005/8/layout/hList7"/>
    <dgm:cxn modelId="{DEB2C226-AD17-47F1-9C82-39B009CD624D}" type="presParOf" srcId="{1622A28E-4BC5-4E37-BF5C-11E524B26E5E}" destId="{33DE18BC-06EF-4794-86DF-0295D4C30E8A}" srcOrd="2" destOrd="0" presId="urn:microsoft.com/office/officeart/2005/8/layout/hList7"/>
    <dgm:cxn modelId="{18739668-319E-4BF9-9F34-FA9621D7ACD5}" type="presParOf" srcId="{1622A28E-4BC5-4E37-BF5C-11E524B26E5E}" destId="{7C0F7515-679D-4335-BFD0-486C5E85AC5A}" srcOrd="3" destOrd="0" presId="urn:microsoft.com/office/officeart/2005/8/layout/hList7"/>
    <dgm:cxn modelId="{97311B41-A303-48D6-9005-B2EF43B149C7}" type="presParOf" srcId="{D7C4FC88-6867-44D8-B75E-F1262E0336B5}" destId="{965D0A5C-6710-42A0-8FB9-8A8BF945540D}" srcOrd="3" destOrd="0" presId="urn:microsoft.com/office/officeart/2005/8/layout/hList7"/>
    <dgm:cxn modelId="{36B5EF73-DE34-4309-BF89-D88C667F6C4A}" type="presParOf" srcId="{D7C4FC88-6867-44D8-B75E-F1262E0336B5}" destId="{BA73668A-719C-425F-8925-55905D4C5EE2}" srcOrd="4" destOrd="0" presId="urn:microsoft.com/office/officeart/2005/8/layout/hList7"/>
    <dgm:cxn modelId="{D84D27F8-A929-4BDC-A382-585830661BDE}" type="presParOf" srcId="{BA73668A-719C-425F-8925-55905D4C5EE2}" destId="{CA1095A7-B815-401D-8243-C0D4BEFE7698}" srcOrd="0" destOrd="0" presId="urn:microsoft.com/office/officeart/2005/8/layout/hList7"/>
    <dgm:cxn modelId="{0EF533B5-92FE-48D3-A776-B658427C29BA}" type="presParOf" srcId="{BA73668A-719C-425F-8925-55905D4C5EE2}" destId="{C18E644C-A12B-4008-B027-EBF173398B89}" srcOrd="1" destOrd="0" presId="urn:microsoft.com/office/officeart/2005/8/layout/hList7"/>
    <dgm:cxn modelId="{CEC662D6-6406-42C2-8BAF-AFC2E58617C1}" type="presParOf" srcId="{BA73668A-719C-425F-8925-55905D4C5EE2}" destId="{BC1B632F-511D-4399-81BE-2DC0BEC118C0}" srcOrd="2" destOrd="0" presId="urn:microsoft.com/office/officeart/2005/8/layout/hList7"/>
    <dgm:cxn modelId="{3B600F43-65A9-4E04-BE6C-925FD1607950}" type="presParOf" srcId="{BA73668A-719C-425F-8925-55905D4C5EE2}" destId="{FE3CE82D-EAC3-4D86-AD7A-8401017A627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044DDD-BA2C-4C3A-9100-ADCAB2C7FB1C}">
      <dsp:nvSpPr>
        <dsp:cNvPr id="0" name=""/>
        <dsp:cNvSpPr/>
      </dsp:nvSpPr>
      <dsp:spPr>
        <a:xfrm>
          <a:off x="0" y="0"/>
          <a:ext cx="8705193" cy="142081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জঙ্গিবাদ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কাকে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বলে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তা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বলতে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পারবে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।</a:t>
          </a:r>
          <a:endParaRPr lang="en-US" sz="3900" kern="1200" dirty="0">
            <a:ln>
              <a:solidFill>
                <a:schemeClr val="tx1"/>
              </a:solidFill>
            </a:ln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1883119" y="0"/>
        <a:ext cx="6822073" cy="1420812"/>
      </dsp:txXfrm>
    </dsp:sp>
    <dsp:sp modelId="{093C7312-E891-4770-8FD3-171274204BA7}">
      <dsp:nvSpPr>
        <dsp:cNvPr id="0" name=""/>
        <dsp:cNvSpPr/>
      </dsp:nvSpPr>
      <dsp:spPr>
        <a:xfrm>
          <a:off x="142081" y="142081"/>
          <a:ext cx="1741038" cy="11366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8A88A-17B1-4E0A-AB68-CBB176054ED1}">
      <dsp:nvSpPr>
        <dsp:cNvPr id="0" name=""/>
        <dsp:cNvSpPr/>
      </dsp:nvSpPr>
      <dsp:spPr>
        <a:xfrm>
          <a:off x="0" y="1574771"/>
          <a:ext cx="8705193" cy="142081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জঙ্গিবাদ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কিভাবে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সংগঠিত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হয়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তা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লিখতে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পারবে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।</a:t>
          </a:r>
          <a:endParaRPr lang="en-US" sz="3900" kern="1200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sp:txBody>
      <dsp:txXfrm>
        <a:off x="1883119" y="1574771"/>
        <a:ext cx="6822073" cy="1420812"/>
      </dsp:txXfrm>
    </dsp:sp>
    <dsp:sp modelId="{8F7426D8-DF33-4766-BBEF-8D0D0A14D593}">
      <dsp:nvSpPr>
        <dsp:cNvPr id="0" name=""/>
        <dsp:cNvSpPr/>
      </dsp:nvSpPr>
      <dsp:spPr>
        <a:xfrm>
          <a:off x="142081" y="1704975"/>
          <a:ext cx="1741038" cy="11366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C493B-6B5C-45A2-AC0E-27636C851B62}">
      <dsp:nvSpPr>
        <dsp:cNvPr id="0" name=""/>
        <dsp:cNvSpPr/>
      </dsp:nvSpPr>
      <dsp:spPr>
        <a:xfrm>
          <a:off x="0" y="3125787"/>
          <a:ext cx="8705193" cy="142081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জঙ্গিবাদের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প্রভাব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ও </a:t>
          </a: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প্রতিকারের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বিশ্লেষণ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করতে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9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পারবে</a:t>
          </a:r>
          <a:r>
            <a:rPr lang="en-US" sz="39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।</a:t>
          </a:r>
          <a:endParaRPr lang="en-US" sz="3900" kern="1200" dirty="0">
            <a:ln>
              <a:solidFill>
                <a:schemeClr val="tx1"/>
              </a:solidFill>
            </a:ln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1883119" y="3125787"/>
        <a:ext cx="6822073" cy="1420812"/>
      </dsp:txXfrm>
    </dsp:sp>
    <dsp:sp modelId="{54A06FC7-28FB-4085-9703-4F6EB72ED9A5}">
      <dsp:nvSpPr>
        <dsp:cNvPr id="0" name=""/>
        <dsp:cNvSpPr/>
      </dsp:nvSpPr>
      <dsp:spPr>
        <a:xfrm>
          <a:off x="142081" y="3267868"/>
          <a:ext cx="1741038" cy="11366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3044F-F49F-48E0-8501-9B623CE9A250}">
      <dsp:nvSpPr>
        <dsp:cNvPr id="0" name=""/>
        <dsp:cNvSpPr/>
      </dsp:nvSpPr>
      <dsp:spPr>
        <a:xfrm>
          <a:off x="162591" y="2955"/>
          <a:ext cx="4052898" cy="26762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8575"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4AD63-A006-4A31-BC29-9C72168B703A}">
      <dsp:nvSpPr>
        <dsp:cNvPr id="0" name=""/>
        <dsp:cNvSpPr/>
      </dsp:nvSpPr>
      <dsp:spPr>
        <a:xfrm>
          <a:off x="760142" y="1830970"/>
          <a:ext cx="2857796" cy="58787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বকো-হারাম</a:t>
          </a:r>
          <a:endParaRPr lang="en-US" sz="3600" b="1" kern="1200" dirty="0">
            <a:ln>
              <a:solidFill>
                <a:srgbClr val="002060"/>
              </a:solidFill>
            </a:ln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sp:txBody>
      <dsp:txXfrm>
        <a:off x="760142" y="1830970"/>
        <a:ext cx="2857796" cy="587872"/>
      </dsp:txXfrm>
    </dsp:sp>
    <dsp:sp modelId="{9FB2485A-87C2-41DB-BDAE-C687A84687DF}">
      <dsp:nvSpPr>
        <dsp:cNvPr id="0" name=""/>
        <dsp:cNvSpPr/>
      </dsp:nvSpPr>
      <dsp:spPr>
        <a:xfrm>
          <a:off x="4506976" y="10560"/>
          <a:ext cx="3636231" cy="26610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38100"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0906C-F8EE-4539-B833-86D3D4FAA5B3}">
      <dsp:nvSpPr>
        <dsp:cNvPr id="0" name=""/>
        <dsp:cNvSpPr/>
      </dsp:nvSpPr>
      <dsp:spPr>
        <a:xfrm>
          <a:off x="5300358" y="1837542"/>
          <a:ext cx="2627943" cy="58787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আল-কায়দা</a:t>
          </a:r>
          <a:endParaRPr lang="en-US" sz="3600" kern="1200" dirty="0">
            <a:ln>
              <a:solidFill>
                <a:srgbClr val="002060"/>
              </a:solidFill>
            </a:ln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sp:txBody>
      <dsp:txXfrm>
        <a:off x="5300358" y="1837542"/>
        <a:ext cx="2627943" cy="587872"/>
      </dsp:txXfrm>
    </dsp:sp>
    <dsp:sp modelId="{80102E21-6BFE-4CD9-9728-208CF55F23CA}">
      <dsp:nvSpPr>
        <dsp:cNvPr id="0" name=""/>
        <dsp:cNvSpPr/>
      </dsp:nvSpPr>
      <dsp:spPr>
        <a:xfrm>
          <a:off x="1981189" y="2902809"/>
          <a:ext cx="4345879" cy="244946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38100"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68A078-D261-4CFE-931F-22B5EAA4482A}">
      <dsp:nvSpPr>
        <dsp:cNvPr id="0" name=""/>
        <dsp:cNvSpPr/>
      </dsp:nvSpPr>
      <dsp:spPr>
        <a:xfrm>
          <a:off x="2724001" y="4679605"/>
          <a:ext cx="2857796" cy="58787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আই</a:t>
          </a:r>
          <a:r>
            <a:rPr lang="en-US" sz="3600" kern="1200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600" kern="1200" dirty="0" err="1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এস</a:t>
          </a:r>
          <a:endParaRPr lang="en-US" sz="3600" kern="1200" dirty="0">
            <a:ln>
              <a:solidFill>
                <a:srgbClr val="002060"/>
              </a:solidFill>
            </a:ln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sp:txBody>
      <dsp:txXfrm>
        <a:off x="2724001" y="4679605"/>
        <a:ext cx="2857796" cy="5878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FA789-14CB-4D89-9397-4542DD1CD81F}" type="datetimeFigureOut">
              <a:rPr lang="en-US" smtClean="0"/>
              <a:t>12/5/2015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57B8E-6133-4B04-9B1E-A5EFFB53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14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স্লাইডের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ভিডিওটি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দেখে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শিক্ষার্থীদের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কাছে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থেকে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পাঠ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শিরোনাম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নিতে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হবে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আলোচনার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মাধ্যমে।বেরিয়ে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আসলে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বিভিন্ন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ক্ররোর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মাধ্যমে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আনতে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57B8E-6133-4B04-9B1E-A5EFFB535C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84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শ্রেণি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বিভাজন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করিনি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এইটা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আনতে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দেশের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ভিতর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অনেক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ধরনের</a:t>
            </a:r>
            <a:r>
              <a:rPr lang="en-US" baseline="0" dirty="0" smtClean="0"/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জঙ্গি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নাম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শুনা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গিয়েছিল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এবং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প্রত্যেক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দিন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নতুন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নতুন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নামের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উদ্দভব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হয়েছিল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তার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ভিতর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প্রধানগুলি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উল্লেখ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করা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হয়েছে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।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শিক্ষক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ক্লাস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নিতে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যেইয়ে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আরো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হীন্স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দিতে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পারেন।১২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নং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স্লাইডের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লিংক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করে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দেওয়া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হয়েছে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লিংকের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উপর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ক্লিক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করলে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স্নজ্ঞার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স্লাইডতা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চলে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আসবে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57B8E-6133-4B04-9B1E-A5EFFB535C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50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আন্তর্জাতিক</a:t>
            </a: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জঙ্গিবাদের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নাম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অনেক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সময়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অনেক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নাম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শুনা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যায়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তাঁর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ভিতর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কয়টি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নাম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উল্লেখ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করলাম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আপনার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জানা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থাকলে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আরো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আলোচনা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করতে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পারেন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57B8E-6133-4B04-9B1E-A5EFFB535C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96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জঙ্গি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বাদের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প্রচারের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মাধ্যমগুলি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পর্যায়ক্রমে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১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থেকে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৬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পর্যন্ত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ট্রিগার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ও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এনিমেশনের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মাধ্যমে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দেখান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হয়েছে।প্রত্যেক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বাটনের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উপর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ক্লিক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করলে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ট্রিগার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এনিমেশন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আসবে</a:t>
            </a:r>
            <a:r>
              <a:rPr kumimoji="0" lang="en-US" sz="4400" b="0" i="0" u="none" strike="noStrike" kern="1200" cap="none" spc="0" normalizeH="0" baseline="0" noProof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।</a:t>
            </a:r>
          </a:p>
          <a:p>
            <a:r>
              <a:rPr kumimoji="0" lang="en-US" sz="4400" b="0" i="0" u="none" strike="noStrike" kern="1200" cap="none" spc="0" normalizeH="0" baseline="0" noProof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শিক্ষক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ইচ্ছে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করলে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বাস্তবতার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ভিত্তিতে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সংগ্রহ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করে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দেখাতে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পারেন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Times New Roman"/>
                <a:cs typeface="NikoshBAN" pitchFamily="2" charset="0"/>
              </a:rPr>
              <a:t>।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57B8E-6133-4B04-9B1E-A5EFFB535C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8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জঙ্গিবাদের</a:t>
            </a:r>
            <a:r>
              <a:rPr kumimoji="0" lang="en-US" sz="5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সংগা</a:t>
            </a:r>
            <a:r>
              <a:rPr kumimoji="0" lang="en-US" sz="5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এবং</a:t>
            </a:r>
            <a:r>
              <a:rPr kumimoji="0" lang="en-US" sz="5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কাকে</a:t>
            </a:r>
            <a:r>
              <a:rPr kumimoji="0" lang="en-US" sz="5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বলে</a:t>
            </a:r>
            <a:r>
              <a:rPr kumimoji="0" lang="en-US" sz="5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এনিমেশনের</a:t>
            </a:r>
            <a:r>
              <a:rPr kumimoji="0" lang="en-US" sz="5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মাধ্যমে</a:t>
            </a:r>
            <a:r>
              <a:rPr kumimoji="0" lang="en-US" sz="5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দেখাতে</a:t>
            </a:r>
            <a:r>
              <a:rPr kumimoji="0" lang="en-US" sz="5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পারেন</a:t>
            </a:r>
            <a:r>
              <a:rPr kumimoji="0" lang="en-US" sz="5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57B8E-6133-4B04-9B1E-A5EFFB535C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87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ভিডিওটি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জংগিবাদের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উত্থান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বইস্তার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লাভ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কিভাবে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ঘটে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শেষ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পরিণতি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ভিডিওটি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শিক্ষার্থীরা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বুঝতে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পারবে।করতে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পারবে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57B8E-6133-4B04-9B1E-A5EFFB535C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2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এরা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সব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সময়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মরন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নেশায়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পথ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পাড়ি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দিতে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যে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সব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অস্ত্র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ব্যবহার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তাঁর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ভিতরে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কিছু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সংখ্যক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দেখালাম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শিক্ষক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ইচ্ছে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করলে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নিজের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সংগ্রহে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থাকলে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দেখাতে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পারেন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57B8E-6133-4B04-9B1E-A5EFFB535C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1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জঙ্গিদের</a:t>
            </a: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প্রভাব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বেশি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দেখা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যায়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সেই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বিভাগেকে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হাইলাইটের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মাধ্যমে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দেখানো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হয়েছে।পরের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লেখার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উপর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ক্লিক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করে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ট্রিগার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এনিমেশনের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মাধ্যমে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তৈরি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করা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হয়েছে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57B8E-6133-4B04-9B1E-A5EFFB535C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98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জঙ্গি</a:t>
            </a: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সৃষ্টির</a:t>
            </a: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কারনগুলি</a:t>
            </a: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স্মাট</a:t>
            </a: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আটের</a:t>
            </a: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মাধ্যমে</a:t>
            </a: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দেখানো</a:t>
            </a: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হয়েছে</a:t>
            </a: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একে</a:t>
            </a: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একে</a:t>
            </a: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এনিমেশন</a:t>
            </a: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দেওয়া</a:t>
            </a: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হয়েছে</a:t>
            </a: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</a:t>
            </a: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57B8E-6133-4B04-9B1E-A5EFFB535C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8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74863" y="0"/>
            <a:ext cx="9218863" cy="6740307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7" name="Flowchart: Extract 6"/>
          <p:cNvSpPr/>
          <p:nvPr userDrawn="1"/>
        </p:nvSpPr>
        <p:spPr>
          <a:xfrm rot="2984862" flipH="1">
            <a:off x="8650023" y="-18907"/>
            <a:ext cx="705205" cy="367814"/>
          </a:xfrm>
          <a:prstGeom prst="flowChartExtract">
            <a:avLst/>
          </a:prstGeom>
          <a:ln w="28575" cap="rnd">
            <a:solidFill>
              <a:srgbClr val="00B050"/>
            </a:solidFill>
            <a:prstDash val="sysDash"/>
          </a:ln>
          <a:scene3d>
            <a:camera prst="orthographicFront">
              <a:rot lat="0" lon="0" rev="0"/>
            </a:camera>
            <a:lightRig rig="threePt" dir="t">
              <a:rot lat="0" lon="0" rev="4200000"/>
            </a:lightRig>
          </a:scene3d>
          <a:sp3d>
            <a:bevelT w="101600" h="25400" prst="angle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Extract 8"/>
          <p:cNvSpPr/>
          <p:nvPr userDrawn="1"/>
        </p:nvSpPr>
        <p:spPr>
          <a:xfrm rot="13863528" flipH="1">
            <a:off x="-262623" y="6400057"/>
            <a:ext cx="705205" cy="370113"/>
          </a:xfrm>
          <a:prstGeom prst="flowChartExtract">
            <a:avLst/>
          </a:prstGeom>
          <a:ln w="28575" cap="rnd">
            <a:solidFill>
              <a:srgbClr val="00B050"/>
            </a:solidFill>
            <a:prstDash val="sysDash"/>
          </a:ln>
          <a:scene3d>
            <a:camera prst="orthographicFront">
              <a:rot lat="0" lon="0" rev="0"/>
            </a:camera>
            <a:lightRig rig="threePt" dir="t">
              <a:rot lat="0" lon="0" rev="4200000"/>
            </a:lightRig>
          </a:scene3d>
          <a:sp3d>
            <a:bevelT w="101600" h="25400" prst="angle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Extract 9"/>
          <p:cNvSpPr/>
          <p:nvPr userDrawn="1"/>
        </p:nvSpPr>
        <p:spPr>
          <a:xfrm rot="8315991" flipH="1">
            <a:off x="8607684" y="6372689"/>
            <a:ext cx="705205" cy="440528"/>
          </a:xfrm>
          <a:prstGeom prst="flowChartExtract">
            <a:avLst/>
          </a:prstGeom>
          <a:ln w="28575" cap="rnd">
            <a:solidFill>
              <a:srgbClr val="00B050"/>
            </a:solidFill>
            <a:prstDash val="sysDash"/>
          </a:ln>
          <a:scene3d>
            <a:camera prst="orthographicFront">
              <a:rot lat="0" lon="0" rev="0"/>
            </a:camera>
            <a:lightRig rig="threePt" dir="t">
              <a:rot lat="0" lon="0" rev="4200000"/>
            </a:lightRig>
          </a:scene3d>
          <a:sp3d>
            <a:bevelT w="101600" h="25400" prst="angle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Extract 10"/>
          <p:cNvSpPr/>
          <p:nvPr userDrawn="1"/>
        </p:nvSpPr>
        <p:spPr>
          <a:xfrm rot="18839244" flipH="1">
            <a:off x="-223806" y="-25429"/>
            <a:ext cx="705205" cy="367814"/>
          </a:xfrm>
          <a:prstGeom prst="flowChartExtract">
            <a:avLst/>
          </a:prstGeom>
          <a:ln w="28575" cap="rnd">
            <a:solidFill>
              <a:srgbClr val="00B050"/>
            </a:solidFill>
            <a:prstDash val="sysDash"/>
          </a:ln>
          <a:scene3d>
            <a:camera prst="orthographicFront">
              <a:rot lat="0" lon="0" rev="0"/>
            </a:camera>
            <a:lightRig rig="threePt" dir="t">
              <a:rot lat="0" lon="0" rev="4200000"/>
            </a:lightRig>
          </a:scene3d>
          <a:sp3d>
            <a:bevelT w="101600" h="25400" prst="angle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gif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nargisara1@gmail.com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14.gif"/><Relationship Id="rId7" Type="http://schemas.openxmlformats.org/officeDocument/2006/relationships/image" Target="../media/image17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19.jpeg"/><Relationship Id="rId4" Type="http://schemas.openxmlformats.org/officeDocument/2006/relationships/image" Target="../media/image15.jpg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517" y="2177406"/>
            <a:ext cx="81244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Tx/>
              <a:buBlip>
                <a:blip r:embed="rId2"/>
              </a:buBlip>
            </a:pPr>
            <a:r>
              <a:rPr lang="bn-BD" sz="2400" b="1" u="sng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 তাই </a:t>
            </a:r>
            <a:r>
              <a:rPr lang="en-US" sz="2400" b="1" u="sng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Slide </a:t>
            </a:r>
            <a:r>
              <a:rPr lang="bn-BD" sz="2400" b="1" u="sng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2400" b="1" u="sng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Hide </a:t>
            </a:r>
            <a:r>
              <a:rPr lang="bn-BD" sz="2400" b="1" u="sng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করে রাখা হয়েছে। </a:t>
            </a:r>
            <a:endParaRPr lang="en-US" sz="2400" b="1" u="sng" dirty="0">
              <a:ln>
                <a:solidFill>
                  <a:srgbClr val="00B0F0"/>
                </a:solidFill>
              </a:ln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0979" y="2990010"/>
            <a:ext cx="7543800" cy="2246769"/>
          </a:xfrm>
          <a:prstGeom prst="rect">
            <a:avLst/>
          </a:prstGeom>
          <a:solidFill>
            <a:srgbClr val="FFAD1C"/>
          </a:solidFill>
          <a:ln w="9525" cap="flat" cmpd="sng" algn="ctr">
            <a:solidFill>
              <a:srgbClr val="FFAD1C"/>
            </a:solidFill>
            <a:prstDash val="solid"/>
          </a:ln>
          <a:effectLst>
            <a:outerShdw blurRad="63500" dist="25400" dir="5400000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শিক্ষকবৃন্দের শ্রে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ণি</a:t>
            </a:r>
            <a:r>
              <a:rPr kumimoji="0" lang="bn-BD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কক্ষে পাঠ দেওয়ার সুবিধার্থে স্লাইডের নিচে প্রয়োজনমত পরামর্শ দেওয়া হয়েছ অর্থাৎ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slide notes </a:t>
            </a:r>
            <a:r>
              <a:rPr kumimoji="0" lang="bn-BD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দেওয়া হয়েছে।শিক্ষকমন্ডলী ক্লাসে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পাঠটি</a:t>
            </a:r>
            <a:r>
              <a:rPr kumimoji="0" lang="bn-BD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উপস্থাপনের পূবে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পাঠ্যপুস্তক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সংশ্লিষ্ট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পাঠের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সাথে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মিলিয়ে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নিতে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অনুরোধ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করা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হলো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  <a:r>
              <a:rPr kumimoji="0" lang="bn-BD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F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 </a:t>
            </a:r>
            <a:r>
              <a:rPr kumimoji="0" lang="bn-BD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দিয়ে উপস্থাপনা করতে হবে।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7048" y="5257800"/>
            <a:ext cx="769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itchFamily="2" charset="0"/>
                <a:cs typeface="NikoshBAN" pitchFamily="2" charset="0"/>
              </a:rPr>
              <a:t>পাশাপাশি আপনার নিজস্ব চিন্তা-চেতনা দিয়ে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 আরো </a:t>
            </a:r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itchFamily="2" charset="0"/>
                <a:cs typeface="NikoshBAN" pitchFamily="2" charset="0"/>
              </a:rPr>
              <a:t>বেশী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itchFamily="2" charset="0"/>
                <a:cs typeface="NikoshBAN" pitchFamily="2" charset="0"/>
              </a:rPr>
              <a:t>ফলপ্র</a:t>
            </a:r>
            <a:r>
              <a:rPr lang="en-US" sz="3200" b="1" dirty="0" err="1" smtClean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itchFamily="2" charset="0"/>
                <a:cs typeface="NikoshBAN" pitchFamily="2" charset="0"/>
              </a:rPr>
              <a:t>সূ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itchFamily="2" charset="0"/>
                <a:cs typeface="NikoshBAN" pitchFamily="2" charset="0"/>
              </a:rPr>
              <a:t>করতে পারবেন বলে আশা করি...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B7399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0585" y="686892"/>
            <a:ext cx="2258952" cy="769441"/>
          </a:xfrm>
          <a:prstGeom prst="rect">
            <a:avLst/>
          </a:prstGeom>
          <a:gradFill rotWithShape="1">
            <a:gsLst>
              <a:gs pos="0">
                <a:srgbClr val="CFC60D">
                  <a:tint val="79000"/>
                  <a:satMod val="180000"/>
                </a:srgbClr>
              </a:gs>
              <a:gs pos="65000">
                <a:srgbClr val="CFC60D">
                  <a:tint val="52000"/>
                  <a:satMod val="250000"/>
                </a:srgbClr>
              </a:gs>
              <a:gs pos="100000">
                <a:srgbClr val="CFC60D">
                  <a:tint val="29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rgbClr val="CFC60D"/>
            </a:solidFill>
            <a:prstDash val="solid"/>
          </a:ln>
          <a:effectLst>
            <a:outerShdw blurRad="63500" dist="25400" dir="5400000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দৃষ্টি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আকর্ষণ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42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0" y="304800"/>
            <a:ext cx="374012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600" b="1" u="sng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জোড়ায়</a:t>
            </a:r>
            <a:r>
              <a:rPr lang="bn-IN" sz="6600" b="1" u="sng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6600" b="1" u="sng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 </a:t>
            </a:r>
            <a:endParaRPr lang="en-US" sz="6600" b="1" u="sng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90500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 algn="r">
              <a:buFont typeface="Wingdings" pitchFamily="2" charset="2"/>
              <a:buChar char="q"/>
            </a:pP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উপরের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আলোচনা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সহ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জঙ্গিদের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আর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কর্মকান্ডের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তাদের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বিস্তার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ঘটাতে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মনে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সেগুলি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তুলে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ধর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।</a:t>
            </a:r>
            <a:endParaRPr lang="en-US" sz="4800" dirty="0">
              <a:ln>
                <a:solidFill>
                  <a:srgbClr val="002060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1600" y="5675926"/>
            <a:ext cx="327525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r"/>
            <a:r>
              <a:rPr lang="en-US" sz="48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 ০৭ </a:t>
            </a:r>
            <a:r>
              <a:rPr lang="en-US" sz="48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মিনিট</a:t>
            </a:r>
            <a:endParaRPr lang="en-US" sz="4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62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22938" y="152400"/>
            <a:ext cx="4833374" cy="923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n-US" sz="5400" b="1" u="sng" dirty="0" err="1" smtClean="0">
                <a:ln>
                  <a:solidFill>
                    <a:schemeClr val="bg1"/>
                  </a:solidFill>
                </a:ln>
                <a:latin typeface="NikoshBAN" pitchFamily="2" charset="0"/>
                <a:cs typeface="NikoshBAN" pitchFamily="2" charset="0"/>
              </a:rPr>
              <a:t>শাব্দিক</a:t>
            </a:r>
            <a:r>
              <a:rPr lang="en-US" sz="5400" b="1" u="sng" dirty="0" smtClean="0">
                <a:ln>
                  <a:solidFill>
                    <a:schemeClr val="bg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u="sng" dirty="0" err="1" smtClean="0">
                <a:ln>
                  <a:solidFill>
                    <a:schemeClr val="bg1"/>
                  </a:solidFill>
                </a:ln>
                <a:latin typeface="NikoshBAN" pitchFamily="2" charset="0"/>
                <a:cs typeface="NikoshBAN" pitchFamily="2" charset="0"/>
              </a:rPr>
              <a:t>অর্থে</a:t>
            </a:r>
            <a:r>
              <a:rPr lang="en-US" sz="5400" b="1" u="sng" dirty="0" smtClean="0">
                <a:ln>
                  <a:solidFill>
                    <a:schemeClr val="bg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u="sng" dirty="0" err="1" smtClean="0">
                <a:ln>
                  <a:solidFill>
                    <a:schemeClr val="bg1"/>
                  </a:solidFill>
                </a:ln>
                <a:latin typeface="NikoshBAN" pitchFamily="2" charset="0"/>
                <a:cs typeface="NikoshBAN" pitchFamily="2" charset="0"/>
              </a:rPr>
              <a:t>জঙ্গিবাদ</a:t>
            </a:r>
            <a:endParaRPr lang="en-US" sz="54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600200"/>
            <a:ext cx="8763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ctr">
              <a:buBlip>
                <a:blip r:embed="rId3"/>
              </a:buBlip>
            </a:pP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জঙ্গি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যার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ইংরেজি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প্রতিশব্দ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Miliant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,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ল্যাটিন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শব্দ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মিলিট্যার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(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Militare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)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এসেছে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আচরণিক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দৃষ্টিভংগিতে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জংগি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যুদ্ধবাজ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,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আক্রমণাত্মক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,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হিংসাত্মক,এবং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ধ্বংসকারীকে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বুঝায়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।</a:t>
            </a:r>
            <a:endParaRPr lang="en-US" sz="4800" dirty="0">
              <a:ln>
                <a:solidFill>
                  <a:srgbClr val="002060"/>
                </a:solidFill>
              </a:ln>
              <a:latin typeface="NikoshBAN" pitchFamily="2" charset="0"/>
              <a:cs typeface="NikoshBAN" pitchFamily="2" charset="0"/>
            </a:endParaRPr>
          </a:p>
          <a:p>
            <a:pPr lvl="0" algn="ctr"/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রাষ্ট্রের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চলমান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বিধান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মেনে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ভুল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মতাদর্শন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বাস্তবায়নের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404766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89106"/>
              </p:ext>
            </p:extLst>
          </p:nvPr>
        </p:nvGraphicFramePr>
        <p:xfrm>
          <a:off x="3517900" y="3086100"/>
          <a:ext cx="15875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" name="Packager Shell Object" showAsIcon="1" r:id="rId4" imgW="2108520" imgH="685800" progId="Package">
                  <p:embed/>
                </p:oleObj>
              </mc:Choice>
              <mc:Fallback>
                <p:oleObj name="Packager Shell Object" showAsIcon="1" r:id="rId4" imgW="21085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17900" y="3086100"/>
                        <a:ext cx="1587500" cy="10287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57150"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600" y="381000"/>
            <a:ext cx="891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জঙ্গিদের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ভাব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পরিণতি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জানার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করি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-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659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683" y="10510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Blip>
                <a:blip r:embed="rId3"/>
              </a:buBlip>
            </a:pP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এরা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সব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মরন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নেশায়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পথ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পাড়ি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দিতে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সব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অস্ত্র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সেগুলি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হলোঃ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143000"/>
            <a:ext cx="2701158" cy="2267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765" y="1143000"/>
            <a:ext cx="2961728" cy="2288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046"/>
          <a:stretch/>
        </p:blipFill>
        <p:spPr>
          <a:xfrm>
            <a:off x="76199" y="3657600"/>
            <a:ext cx="2624959" cy="2601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96" y="3657600"/>
            <a:ext cx="2961728" cy="2601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918" y="1144313"/>
            <a:ext cx="3063766" cy="2266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917" y="3657600"/>
            <a:ext cx="3055883" cy="2601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3400" y="5715000"/>
            <a:ext cx="14478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বোমা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2883610"/>
            <a:ext cx="14478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ছোট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অস্ত্র</a:t>
            </a:r>
            <a:endParaRPr lang="en-US" sz="28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4183" y="2927131"/>
            <a:ext cx="120431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ককটেল</a:t>
            </a:r>
            <a:endParaRPr lang="en-US" sz="2800" b="1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168" y="2919249"/>
            <a:ext cx="14478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ভারি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অস্ত্র</a:t>
            </a:r>
            <a:endParaRPr lang="en-US" sz="2800" b="1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19901" y="5715000"/>
            <a:ext cx="14478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রাইফেল</a:t>
            </a:r>
            <a:endParaRPr lang="en-US" sz="2800" b="1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49060" y="5715000"/>
            <a:ext cx="14478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কামান</a:t>
            </a:r>
            <a:endParaRPr lang="en-US" sz="2800" b="1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90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1000"/>
            <a:ext cx="50292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Freeform 2"/>
          <p:cNvSpPr/>
          <p:nvPr/>
        </p:nvSpPr>
        <p:spPr>
          <a:xfrm>
            <a:off x="1537662" y="1923393"/>
            <a:ext cx="1741566" cy="1340069"/>
          </a:xfrm>
          <a:custGeom>
            <a:avLst/>
            <a:gdLst>
              <a:gd name="connsiteX0" fmla="*/ 1599676 w 1741566"/>
              <a:gd name="connsiteY0" fmla="*/ 141890 h 1340069"/>
              <a:gd name="connsiteX1" fmla="*/ 1520848 w 1741566"/>
              <a:gd name="connsiteY1" fmla="*/ 189186 h 1340069"/>
              <a:gd name="connsiteX2" fmla="*/ 1426255 w 1741566"/>
              <a:gd name="connsiteY2" fmla="*/ 220717 h 1340069"/>
              <a:gd name="connsiteX3" fmla="*/ 1331662 w 1741566"/>
              <a:gd name="connsiteY3" fmla="*/ 189186 h 1340069"/>
              <a:gd name="connsiteX4" fmla="*/ 1284366 w 1741566"/>
              <a:gd name="connsiteY4" fmla="*/ 173421 h 1340069"/>
              <a:gd name="connsiteX5" fmla="*/ 1237069 w 1741566"/>
              <a:gd name="connsiteY5" fmla="*/ 110359 h 1340069"/>
              <a:gd name="connsiteX6" fmla="*/ 1189772 w 1741566"/>
              <a:gd name="connsiteY6" fmla="*/ 78828 h 1340069"/>
              <a:gd name="connsiteX7" fmla="*/ 1174007 w 1741566"/>
              <a:gd name="connsiteY7" fmla="*/ 31531 h 1340069"/>
              <a:gd name="connsiteX8" fmla="*/ 1079414 w 1741566"/>
              <a:gd name="connsiteY8" fmla="*/ 0 h 1340069"/>
              <a:gd name="connsiteX9" fmla="*/ 464559 w 1741566"/>
              <a:gd name="connsiteY9" fmla="*/ 31531 h 1340069"/>
              <a:gd name="connsiteX10" fmla="*/ 401497 w 1741566"/>
              <a:gd name="connsiteY10" fmla="*/ 47297 h 1340069"/>
              <a:gd name="connsiteX11" fmla="*/ 401497 w 1741566"/>
              <a:gd name="connsiteY11" fmla="*/ 236483 h 1340069"/>
              <a:gd name="connsiteX12" fmla="*/ 306904 w 1741566"/>
              <a:gd name="connsiteY12" fmla="*/ 268014 h 1340069"/>
              <a:gd name="connsiteX13" fmla="*/ 275372 w 1741566"/>
              <a:gd name="connsiteY13" fmla="*/ 299545 h 1340069"/>
              <a:gd name="connsiteX14" fmla="*/ 165014 w 1741566"/>
              <a:gd name="connsiteY14" fmla="*/ 299545 h 1340069"/>
              <a:gd name="connsiteX15" fmla="*/ 86186 w 1741566"/>
              <a:gd name="connsiteY15" fmla="*/ 315310 h 1340069"/>
              <a:gd name="connsiteX16" fmla="*/ 23124 w 1741566"/>
              <a:gd name="connsiteY16" fmla="*/ 425669 h 1340069"/>
              <a:gd name="connsiteX17" fmla="*/ 23124 w 1741566"/>
              <a:gd name="connsiteY17" fmla="*/ 614855 h 1340069"/>
              <a:gd name="connsiteX18" fmla="*/ 165014 w 1741566"/>
              <a:gd name="connsiteY18" fmla="*/ 630621 h 1340069"/>
              <a:gd name="connsiteX19" fmla="*/ 196545 w 1741566"/>
              <a:gd name="connsiteY19" fmla="*/ 677917 h 1340069"/>
              <a:gd name="connsiteX20" fmla="*/ 243841 w 1741566"/>
              <a:gd name="connsiteY20" fmla="*/ 693683 h 1340069"/>
              <a:gd name="connsiteX21" fmla="*/ 322669 w 1741566"/>
              <a:gd name="connsiteY21" fmla="*/ 756745 h 1340069"/>
              <a:gd name="connsiteX22" fmla="*/ 480324 w 1741566"/>
              <a:gd name="connsiteY22" fmla="*/ 804041 h 1340069"/>
              <a:gd name="connsiteX23" fmla="*/ 511855 w 1741566"/>
              <a:gd name="connsiteY23" fmla="*/ 835573 h 1340069"/>
              <a:gd name="connsiteX24" fmla="*/ 559152 w 1741566"/>
              <a:gd name="connsiteY24" fmla="*/ 867104 h 1340069"/>
              <a:gd name="connsiteX25" fmla="*/ 637979 w 1741566"/>
              <a:gd name="connsiteY25" fmla="*/ 882869 h 1340069"/>
              <a:gd name="connsiteX26" fmla="*/ 669510 w 1741566"/>
              <a:gd name="connsiteY26" fmla="*/ 977462 h 1340069"/>
              <a:gd name="connsiteX27" fmla="*/ 795635 w 1741566"/>
              <a:gd name="connsiteY27" fmla="*/ 1008993 h 1340069"/>
              <a:gd name="connsiteX28" fmla="*/ 890228 w 1741566"/>
              <a:gd name="connsiteY28" fmla="*/ 1040524 h 1340069"/>
              <a:gd name="connsiteX29" fmla="*/ 937524 w 1741566"/>
              <a:gd name="connsiteY29" fmla="*/ 1056290 h 1340069"/>
              <a:gd name="connsiteX30" fmla="*/ 984821 w 1741566"/>
              <a:gd name="connsiteY30" fmla="*/ 1072055 h 1340069"/>
              <a:gd name="connsiteX31" fmla="*/ 1032117 w 1741566"/>
              <a:gd name="connsiteY31" fmla="*/ 1103586 h 1340069"/>
              <a:gd name="connsiteX32" fmla="*/ 1174007 w 1741566"/>
              <a:gd name="connsiteY32" fmla="*/ 1213945 h 1340069"/>
              <a:gd name="connsiteX33" fmla="*/ 1252835 w 1741566"/>
              <a:gd name="connsiteY33" fmla="*/ 1229710 h 1340069"/>
              <a:gd name="connsiteX34" fmla="*/ 1347428 w 1741566"/>
              <a:gd name="connsiteY34" fmla="*/ 1292773 h 1340069"/>
              <a:gd name="connsiteX35" fmla="*/ 1394724 w 1741566"/>
              <a:gd name="connsiteY35" fmla="*/ 1324304 h 1340069"/>
              <a:gd name="connsiteX36" fmla="*/ 1615441 w 1741566"/>
              <a:gd name="connsiteY36" fmla="*/ 1340069 h 1340069"/>
              <a:gd name="connsiteX37" fmla="*/ 1725800 w 1741566"/>
              <a:gd name="connsiteY37" fmla="*/ 1324304 h 1340069"/>
              <a:gd name="connsiteX38" fmla="*/ 1678504 w 1741566"/>
              <a:gd name="connsiteY38" fmla="*/ 1292773 h 1340069"/>
              <a:gd name="connsiteX39" fmla="*/ 1599676 w 1741566"/>
              <a:gd name="connsiteY39" fmla="*/ 1245476 h 1340069"/>
              <a:gd name="connsiteX40" fmla="*/ 1631207 w 1741566"/>
              <a:gd name="connsiteY40" fmla="*/ 1198179 h 1340069"/>
              <a:gd name="connsiteX41" fmla="*/ 1678504 w 1741566"/>
              <a:gd name="connsiteY41" fmla="*/ 1150883 h 1340069"/>
              <a:gd name="connsiteX42" fmla="*/ 1710035 w 1741566"/>
              <a:gd name="connsiteY42" fmla="*/ 1056290 h 1340069"/>
              <a:gd name="connsiteX43" fmla="*/ 1741566 w 1741566"/>
              <a:gd name="connsiteY43" fmla="*/ 1008993 h 1340069"/>
              <a:gd name="connsiteX44" fmla="*/ 1725800 w 1741566"/>
              <a:gd name="connsiteY44" fmla="*/ 961697 h 1340069"/>
              <a:gd name="connsiteX45" fmla="*/ 1694269 w 1741566"/>
              <a:gd name="connsiteY45" fmla="*/ 914400 h 1340069"/>
              <a:gd name="connsiteX46" fmla="*/ 1741566 w 1741566"/>
              <a:gd name="connsiteY46" fmla="*/ 567559 h 1340069"/>
              <a:gd name="connsiteX47" fmla="*/ 1710035 w 1741566"/>
              <a:gd name="connsiteY47" fmla="*/ 425669 h 1340069"/>
              <a:gd name="connsiteX48" fmla="*/ 1662738 w 1741566"/>
              <a:gd name="connsiteY48" fmla="*/ 394138 h 1340069"/>
              <a:gd name="connsiteX49" fmla="*/ 1631207 w 1741566"/>
              <a:gd name="connsiteY49" fmla="*/ 346841 h 1340069"/>
              <a:gd name="connsiteX50" fmla="*/ 1583910 w 1741566"/>
              <a:gd name="connsiteY50" fmla="*/ 252248 h 1340069"/>
              <a:gd name="connsiteX51" fmla="*/ 1473552 w 1741566"/>
              <a:gd name="connsiteY51" fmla="*/ 220717 h 1340069"/>
              <a:gd name="connsiteX52" fmla="*/ 1426255 w 1741566"/>
              <a:gd name="connsiteY52" fmla="*/ 189186 h 1340069"/>
              <a:gd name="connsiteX53" fmla="*/ 1410490 w 1741566"/>
              <a:gd name="connsiteY53" fmla="*/ 141890 h 1340069"/>
              <a:gd name="connsiteX54" fmla="*/ 1237069 w 1741566"/>
              <a:gd name="connsiteY54" fmla="*/ 126124 h 1340069"/>
              <a:gd name="connsiteX55" fmla="*/ 1221304 w 1741566"/>
              <a:gd name="connsiteY55" fmla="*/ 78828 h 1340069"/>
              <a:gd name="connsiteX56" fmla="*/ 1174007 w 1741566"/>
              <a:gd name="connsiteY56" fmla="*/ 63062 h 1340069"/>
              <a:gd name="connsiteX57" fmla="*/ 1142476 w 1741566"/>
              <a:gd name="connsiteY57" fmla="*/ 31531 h 134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741566" h="1340069">
                <a:moveTo>
                  <a:pt x="1599676" y="141890"/>
                </a:moveTo>
                <a:cubicBezTo>
                  <a:pt x="1573400" y="157655"/>
                  <a:pt x="1548744" y="176506"/>
                  <a:pt x="1520848" y="189186"/>
                </a:cubicBezTo>
                <a:cubicBezTo>
                  <a:pt x="1490590" y="202939"/>
                  <a:pt x="1426255" y="220717"/>
                  <a:pt x="1426255" y="220717"/>
                </a:cubicBezTo>
                <a:lnTo>
                  <a:pt x="1331662" y="189186"/>
                </a:lnTo>
                <a:lnTo>
                  <a:pt x="1284366" y="173421"/>
                </a:lnTo>
                <a:cubicBezTo>
                  <a:pt x="1268600" y="152400"/>
                  <a:pt x="1255649" y="128939"/>
                  <a:pt x="1237069" y="110359"/>
                </a:cubicBezTo>
                <a:cubicBezTo>
                  <a:pt x="1223671" y="96961"/>
                  <a:pt x="1201609" y="93624"/>
                  <a:pt x="1189772" y="78828"/>
                </a:cubicBezTo>
                <a:cubicBezTo>
                  <a:pt x="1179391" y="65851"/>
                  <a:pt x="1187530" y="41190"/>
                  <a:pt x="1174007" y="31531"/>
                </a:cubicBezTo>
                <a:cubicBezTo>
                  <a:pt x="1146961" y="12212"/>
                  <a:pt x="1079414" y="0"/>
                  <a:pt x="1079414" y="0"/>
                </a:cubicBezTo>
                <a:cubicBezTo>
                  <a:pt x="862245" y="6787"/>
                  <a:pt x="669811" y="-5788"/>
                  <a:pt x="464559" y="31531"/>
                </a:cubicBezTo>
                <a:cubicBezTo>
                  <a:pt x="443241" y="35407"/>
                  <a:pt x="422518" y="42042"/>
                  <a:pt x="401497" y="47297"/>
                </a:cubicBezTo>
                <a:cubicBezTo>
                  <a:pt x="422323" y="109775"/>
                  <a:pt x="447698" y="163881"/>
                  <a:pt x="401497" y="236483"/>
                </a:cubicBezTo>
                <a:cubicBezTo>
                  <a:pt x="383653" y="264523"/>
                  <a:pt x="306904" y="268014"/>
                  <a:pt x="306904" y="268014"/>
                </a:cubicBezTo>
                <a:cubicBezTo>
                  <a:pt x="296393" y="278524"/>
                  <a:pt x="288118" y="291898"/>
                  <a:pt x="275372" y="299545"/>
                </a:cubicBezTo>
                <a:cubicBezTo>
                  <a:pt x="228807" y="327483"/>
                  <a:pt x="216443" y="312402"/>
                  <a:pt x="165014" y="299545"/>
                </a:cubicBezTo>
                <a:cubicBezTo>
                  <a:pt x="138738" y="304800"/>
                  <a:pt x="103625" y="294965"/>
                  <a:pt x="86186" y="315310"/>
                </a:cubicBezTo>
                <a:cubicBezTo>
                  <a:pt x="-39596" y="462057"/>
                  <a:pt x="156522" y="381205"/>
                  <a:pt x="23124" y="425669"/>
                </a:cubicBezTo>
                <a:cubicBezTo>
                  <a:pt x="10757" y="475138"/>
                  <a:pt x="-22066" y="574184"/>
                  <a:pt x="23124" y="614855"/>
                </a:cubicBezTo>
                <a:cubicBezTo>
                  <a:pt x="58496" y="646690"/>
                  <a:pt x="117717" y="625366"/>
                  <a:pt x="165014" y="630621"/>
                </a:cubicBezTo>
                <a:cubicBezTo>
                  <a:pt x="175524" y="646386"/>
                  <a:pt x="181749" y="666080"/>
                  <a:pt x="196545" y="677917"/>
                </a:cubicBezTo>
                <a:cubicBezTo>
                  <a:pt x="209522" y="688298"/>
                  <a:pt x="232090" y="681932"/>
                  <a:pt x="243841" y="693683"/>
                </a:cubicBezTo>
                <a:cubicBezTo>
                  <a:pt x="326771" y="776613"/>
                  <a:pt x="164847" y="717288"/>
                  <a:pt x="322669" y="756745"/>
                </a:cubicBezTo>
                <a:cubicBezTo>
                  <a:pt x="438509" y="833971"/>
                  <a:pt x="277422" y="736406"/>
                  <a:pt x="480324" y="804041"/>
                </a:cubicBezTo>
                <a:cubicBezTo>
                  <a:pt x="494425" y="808741"/>
                  <a:pt x="500248" y="826287"/>
                  <a:pt x="511855" y="835573"/>
                </a:cubicBezTo>
                <a:cubicBezTo>
                  <a:pt x="526651" y="847410"/>
                  <a:pt x="541410" y="860451"/>
                  <a:pt x="559152" y="867104"/>
                </a:cubicBezTo>
                <a:cubicBezTo>
                  <a:pt x="584242" y="876513"/>
                  <a:pt x="611703" y="877614"/>
                  <a:pt x="637979" y="882869"/>
                </a:cubicBezTo>
                <a:cubicBezTo>
                  <a:pt x="648489" y="914400"/>
                  <a:pt x="637979" y="966951"/>
                  <a:pt x="669510" y="977462"/>
                </a:cubicBezTo>
                <a:cubicBezTo>
                  <a:pt x="813012" y="1025297"/>
                  <a:pt x="586377" y="951923"/>
                  <a:pt x="795635" y="1008993"/>
                </a:cubicBezTo>
                <a:cubicBezTo>
                  <a:pt x="827700" y="1017738"/>
                  <a:pt x="858697" y="1030014"/>
                  <a:pt x="890228" y="1040524"/>
                </a:cubicBezTo>
                <a:lnTo>
                  <a:pt x="937524" y="1056290"/>
                </a:lnTo>
                <a:lnTo>
                  <a:pt x="984821" y="1072055"/>
                </a:lnTo>
                <a:cubicBezTo>
                  <a:pt x="1000586" y="1082565"/>
                  <a:pt x="1017561" y="1091456"/>
                  <a:pt x="1032117" y="1103586"/>
                </a:cubicBezTo>
                <a:cubicBezTo>
                  <a:pt x="1076657" y="1140703"/>
                  <a:pt x="1111093" y="1201363"/>
                  <a:pt x="1174007" y="1213945"/>
                </a:cubicBezTo>
                <a:lnTo>
                  <a:pt x="1252835" y="1229710"/>
                </a:lnTo>
                <a:cubicBezTo>
                  <a:pt x="1342491" y="1319368"/>
                  <a:pt x="1256164" y="1247141"/>
                  <a:pt x="1347428" y="1292773"/>
                </a:cubicBezTo>
                <a:cubicBezTo>
                  <a:pt x="1364375" y="1301247"/>
                  <a:pt x="1376065" y="1321011"/>
                  <a:pt x="1394724" y="1324304"/>
                </a:cubicBezTo>
                <a:cubicBezTo>
                  <a:pt x="1467361" y="1337122"/>
                  <a:pt x="1541869" y="1334814"/>
                  <a:pt x="1615441" y="1340069"/>
                </a:cubicBezTo>
                <a:cubicBezTo>
                  <a:pt x="1652227" y="1334814"/>
                  <a:pt x="1696072" y="1346599"/>
                  <a:pt x="1725800" y="1324304"/>
                </a:cubicBezTo>
                <a:cubicBezTo>
                  <a:pt x="1740958" y="1312936"/>
                  <a:pt x="1693300" y="1304610"/>
                  <a:pt x="1678504" y="1292773"/>
                </a:cubicBezTo>
                <a:cubicBezTo>
                  <a:pt x="1616673" y="1243308"/>
                  <a:pt x="1681810" y="1272854"/>
                  <a:pt x="1599676" y="1245476"/>
                </a:cubicBezTo>
                <a:cubicBezTo>
                  <a:pt x="1610186" y="1229710"/>
                  <a:pt x="1619077" y="1212735"/>
                  <a:pt x="1631207" y="1198179"/>
                </a:cubicBezTo>
                <a:cubicBezTo>
                  <a:pt x="1645480" y="1181051"/>
                  <a:pt x="1667676" y="1170373"/>
                  <a:pt x="1678504" y="1150883"/>
                </a:cubicBezTo>
                <a:cubicBezTo>
                  <a:pt x="1694645" y="1121829"/>
                  <a:pt x="1691599" y="1083945"/>
                  <a:pt x="1710035" y="1056290"/>
                </a:cubicBezTo>
                <a:lnTo>
                  <a:pt x="1741566" y="1008993"/>
                </a:lnTo>
                <a:cubicBezTo>
                  <a:pt x="1736311" y="993228"/>
                  <a:pt x="1733232" y="976561"/>
                  <a:pt x="1725800" y="961697"/>
                </a:cubicBezTo>
                <a:cubicBezTo>
                  <a:pt x="1717326" y="944750"/>
                  <a:pt x="1695129" y="933328"/>
                  <a:pt x="1694269" y="914400"/>
                </a:cubicBezTo>
                <a:cubicBezTo>
                  <a:pt x="1681788" y="639798"/>
                  <a:pt x="1660114" y="689736"/>
                  <a:pt x="1741566" y="567559"/>
                </a:cubicBezTo>
                <a:cubicBezTo>
                  <a:pt x="1741405" y="566595"/>
                  <a:pt x="1726375" y="446094"/>
                  <a:pt x="1710035" y="425669"/>
                </a:cubicBezTo>
                <a:cubicBezTo>
                  <a:pt x="1698198" y="410873"/>
                  <a:pt x="1678504" y="404648"/>
                  <a:pt x="1662738" y="394138"/>
                </a:cubicBezTo>
                <a:cubicBezTo>
                  <a:pt x="1652228" y="378372"/>
                  <a:pt x="1639681" y="363788"/>
                  <a:pt x="1631207" y="346841"/>
                </a:cubicBezTo>
                <a:cubicBezTo>
                  <a:pt x="1612167" y="308762"/>
                  <a:pt x="1621560" y="282368"/>
                  <a:pt x="1583910" y="252248"/>
                </a:cubicBezTo>
                <a:cubicBezTo>
                  <a:pt x="1573631" y="244025"/>
                  <a:pt x="1477669" y="221746"/>
                  <a:pt x="1473552" y="220717"/>
                </a:cubicBezTo>
                <a:cubicBezTo>
                  <a:pt x="1457786" y="210207"/>
                  <a:pt x="1438092" y="203982"/>
                  <a:pt x="1426255" y="189186"/>
                </a:cubicBezTo>
                <a:cubicBezTo>
                  <a:pt x="1415874" y="176209"/>
                  <a:pt x="1426255" y="147145"/>
                  <a:pt x="1410490" y="141890"/>
                </a:cubicBezTo>
                <a:cubicBezTo>
                  <a:pt x="1355423" y="123534"/>
                  <a:pt x="1294876" y="131379"/>
                  <a:pt x="1237069" y="126124"/>
                </a:cubicBezTo>
                <a:cubicBezTo>
                  <a:pt x="1231814" y="110359"/>
                  <a:pt x="1233055" y="90579"/>
                  <a:pt x="1221304" y="78828"/>
                </a:cubicBezTo>
                <a:cubicBezTo>
                  <a:pt x="1209553" y="67077"/>
                  <a:pt x="1188257" y="71612"/>
                  <a:pt x="1174007" y="63062"/>
                </a:cubicBezTo>
                <a:cubicBezTo>
                  <a:pt x="1161261" y="55415"/>
                  <a:pt x="1152986" y="42041"/>
                  <a:pt x="1142476" y="31531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004441" y="2804261"/>
            <a:ext cx="2058258" cy="3296994"/>
          </a:xfrm>
          <a:custGeom>
            <a:avLst/>
            <a:gdLst>
              <a:gd name="connsiteX0" fmla="*/ 677918 w 2058258"/>
              <a:gd name="connsiteY0" fmla="*/ 49298 h 3296994"/>
              <a:gd name="connsiteX1" fmla="*/ 819807 w 2058258"/>
              <a:gd name="connsiteY1" fmla="*/ 65063 h 3296994"/>
              <a:gd name="connsiteX2" fmla="*/ 804042 w 2058258"/>
              <a:gd name="connsiteY2" fmla="*/ 128125 h 3296994"/>
              <a:gd name="connsiteX3" fmla="*/ 725214 w 2058258"/>
              <a:gd name="connsiteY3" fmla="*/ 206953 h 3296994"/>
              <a:gd name="connsiteX4" fmla="*/ 693683 w 2058258"/>
              <a:gd name="connsiteY4" fmla="*/ 254249 h 3296994"/>
              <a:gd name="connsiteX5" fmla="*/ 740980 w 2058258"/>
              <a:gd name="connsiteY5" fmla="*/ 285780 h 3296994"/>
              <a:gd name="connsiteX6" fmla="*/ 772511 w 2058258"/>
              <a:gd name="connsiteY6" fmla="*/ 333077 h 3296994"/>
              <a:gd name="connsiteX7" fmla="*/ 725214 w 2058258"/>
              <a:gd name="connsiteY7" fmla="*/ 364608 h 3296994"/>
              <a:gd name="connsiteX8" fmla="*/ 646387 w 2058258"/>
              <a:gd name="connsiteY8" fmla="*/ 459201 h 3296994"/>
              <a:gd name="connsiteX9" fmla="*/ 662152 w 2058258"/>
              <a:gd name="connsiteY9" fmla="*/ 837573 h 3296994"/>
              <a:gd name="connsiteX10" fmla="*/ 693683 w 2058258"/>
              <a:gd name="connsiteY10" fmla="*/ 869105 h 3296994"/>
              <a:gd name="connsiteX11" fmla="*/ 756745 w 2058258"/>
              <a:gd name="connsiteY11" fmla="*/ 947932 h 3296994"/>
              <a:gd name="connsiteX12" fmla="*/ 788276 w 2058258"/>
              <a:gd name="connsiteY12" fmla="*/ 995229 h 3296994"/>
              <a:gd name="connsiteX13" fmla="*/ 835573 w 2058258"/>
              <a:gd name="connsiteY13" fmla="*/ 1263242 h 3296994"/>
              <a:gd name="connsiteX14" fmla="*/ 851338 w 2058258"/>
              <a:gd name="connsiteY14" fmla="*/ 1215946 h 3296994"/>
              <a:gd name="connsiteX15" fmla="*/ 835573 w 2058258"/>
              <a:gd name="connsiteY15" fmla="*/ 1105587 h 3296994"/>
              <a:gd name="connsiteX16" fmla="*/ 882869 w 2058258"/>
              <a:gd name="connsiteY16" fmla="*/ 1089822 h 3296994"/>
              <a:gd name="connsiteX17" fmla="*/ 930166 w 2058258"/>
              <a:gd name="connsiteY17" fmla="*/ 1058291 h 3296994"/>
              <a:gd name="connsiteX18" fmla="*/ 1024759 w 2058258"/>
              <a:gd name="connsiteY18" fmla="*/ 1168649 h 3296994"/>
              <a:gd name="connsiteX19" fmla="*/ 1040525 w 2058258"/>
              <a:gd name="connsiteY19" fmla="*/ 1215946 h 3296994"/>
              <a:gd name="connsiteX20" fmla="*/ 1056290 w 2058258"/>
              <a:gd name="connsiteY20" fmla="*/ 1263242 h 3296994"/>
              <a:gd name="connsiteX21" fmla="*/ 1103587 w 2058258"/>
              <a:gd name="connsiteY21" fmla="*/ 1279008 h 3296994"/>
              <a:gd name="connsiteX22" fmla="*/ 1213945 w 2058258"/>
              <a:gd name="connsiteY22" fmla="*/ 1263242 h 3296994"/>
              <a:gd name="connsiteX23" fmla="*/ 1229711 w 2058258"/>
              <a:gd name="connsiteY23" fmla="*/ 1200180 h 3296994"/>
              <a:gd name="connsiteX24" fmla="*/ 1277007 w 2058258"/>
              <a:gd name="connsiteY24" fmla="*/ 1152884 h 3296994"/>
              <a:gd name="connsiteX25" fmla="*/ 1292773 w 2058258"/>
              <a:gd name="connsiteY25" fmla="*/ 1105587 h 3296994"/>
              <a:gd name="connsiteX26" fmla="*/ 1308538 w 2058258"/>
              <a:gd name="connsiteY26" fmla="*/ 1026760 h 3296994"/>
              <a:gd name="connsiteX27" fmla="*/ 1308538 w 2058258"/>
              <a:gd name="connsiteY27" fmla="*/ 853339 h 3296994"/>
              <a:gd name="connsiteX28" fmla="*/ 1371600 w 2058258"/>
              <a:gd name="connsiteY28" fmla="*/ 821808 h 3296994"/>
              <a:gd name="connsiteX29" fmla="*/ 1418897 w 2058258"/>
              <a:gd name="connsiteY29" fmla="*/ 538029 h 3296994"/>
              <a:gd name="connsiteX30" fmla="*/ 1545021 w 2058258"/>
              <a:gd name="connsiteY30" fmla="*/ 553794 h 3296994"/>
              <a:gd name="connsiteX31" fmla="*/ 1592318 w 2058258"/>
              <a:gd name="connsiteY31" fmla="*/ 585325 h 3296994"/>
              <a:gd name="connsiteX32" fmla="*/ 1686911 w 2058258"/>
              <a:gd name="connsiteY32" fmla="*/ 601091 h 3296994"/>
              <a:gd name="connsiteX33" fmla="*/ 1718442 w 2058258"/>
              <a:gd name="connsiteY33" fmla="*/ 648387 h 3296994"/>
              <a:gd name="connsiteX34" fmla="*/ 1749973 w 2058258"/>
              <a:gd name="connsiteY34" fmla="*/ 790277 h 3296994"/>
              <a:gd name="connsiteX35" fmla="*/ 1781504 w 2058258"/>
              <a:gd name="connsiteY35" fmla="*/ 884870 h 3296994"/>
              <a:gd name="connsiteX36" fmla="*/ 1797269 w 2058258"/>
              <a:gd name="connsiteY36" fmla="*/ 1152884 h 3296994"/>
              <a:gd name="connsiteX37" fmla="*/ 1828800 w 2058258"/>
              <a:gd name="connsiteY37" fmla="*/ 1279008 h 3296994"/>
              <a:gd name="connsiteX38" fmla="*/ 1860331 w 2058258"/>
              <a:gd name="connsiteY38" fmla="*/ 1436663 h 3296994"/>
              <a:gd name="connsiteX39" fmla="*/ 1876097 w 2058258"/>
              <a:gd name="connsiteY39" fmla="*/ 1483960 h 3296994"/>
              <a:gd name="connsiteX40" fmla="*/ 1939159 w 2058258"/>
              <a:gd name="connsiteY40" fmla="*/ 1578553 h 3296994"/>
              <a:gd name="connsiteX41" fmla="*/ 1954925 w 2058258"/>
              <a:gd name="connsiteY41" fmla="*/ 1783505 h 3296994"/>
              <a:gd name="connsiteX42" fmla="*/ 1970690 w 2058258"/>
              <a:gd name="connsiteY42" fmla="*/ 1830801 h 3296994"/>
              <a:gd name="connsiteX43" fmla="*/ 1986456 w 2058258"/>
              <a:gd name="connsiteY43" fmla="*/ 1909629 h 3296994"/>
              <a:gd name="connsiteX44" fmla="*/ 2002221 w 2058258"/>
              <a:gd name="connsiteY44" fmla="*/ 1956925 h 3296994"/>
              <a:gd name="connsiteX45" fmla="*/ 2033752 w 2058258"/>
              <a:gd name="connsiteY45" fmla="*/ 2083049 h 3296994"/>
              <a:gd name="connsiteX46" fmla="*/ 2033752 w 2058258"/>
              <a:gd name="connsiteY46" fmla="*/ 2918622 h 3296994"/>
              <a:gd name="connsiteX47" fmla="*/ 2002221 w 2058258"/>
              <a:gd name="connsiteY47" fmla="*/ 2871325 h 3296994"/>
              <a:gd name="connsiteX48" fmla="*/ 1844566 w 2058258"/>
              <a:gd name="connsiteY48" fmla="*/ 2824029 h 3296994"/>
              <a:gd name="connsiteX49" fmla="*/ 1702676 w 2058258"/>
              <a:gd name="connsiteY49" fmla="*/ 2839794 h 3296994"/>
              <a:gd name="connsiteX50" fmla="*/ 1686911 w 2058258"/>
              <a:gd name="connsiteY50" fmla="*/ 2887091 h 3296994"/>
              <a:gd name="connsiteX51" fmla="*/ 1671145 w 2058258"/>
              <a:gd name="connsiteY51" fmla="*/ 3296994 h 3296994"/>
              <a:gd name="connsiteX52" fmla="*/ 1608083 w 2058258"/>
              <a:gd name="connsiteY52" fmla="*/ 3202401 h 3296994"/>
              <a:gd name="connsiteX53" fmla="*/ 1576552 w 2058258"/>
              <a:gd name="connsiteY53" fmla="*/ 3107808 h 3296994"/>
              <a:gd name="connsiteX54" fmla="*/ 1545021 w 2058258"/>
              <a:gd name="connsiteY54" fmla="*/ 3013215 h 3296994"/>
              <a:gd name="connsiteX55" fmla="*/ 1497725 w 2058258"/>
              <a:gd name="connsiteY55" fmla="*/ 2918622 h 3296994"/>
              <a:gd name="connsiteX56" fmla="*/ 1450428 w 2058258"/>
              <a:gd name="connsiteY56" fmla="*/ 2902856 h 3296994"/>
              <a:gd name="connsiteX57" fmla="*/ 1403131 w 2058258"/>
              <a:gd name="connsiteY57" fmla="*/ 2808263 h 3296994"/>
              <a:gd name="connsiteX58" fmla="*/ 1340069 w 2058258"/>
              <a:gd name="connsiteY58" fmla="*/ 2508718 h 3296994"/>
              <a:gd name="connsiteX59" fmla="*/ 1292773 w 2058258"/>
              <a:gd name="connsiteY59" fmla="*/ 1783505 h 3296994"/>
              <a:gd name="connsiteX60" fmla="*/ 1182414 w 2058258"/>
              <a:gd name="connsiteY60" fmla="*/ 1704677 h 3296994"/>
              <a:gd name="connsiteX61" fmla="*/ 1135118 w 2058258"/>
              <a:gd name="connsiteY61" fmla="*/ 1688911 h 3296994"/>
              <a:gd name="connsiteX62" fmla="*/ 1072056 w 2058258"/>
              <a:gd name="connsiteY62" fmla="*/ 1610084 h 3296994"/>
              <a:gd name="connsiteX63" fmla="*/ 977462 w 2058258"/>
              <a:gd name="connsiteY63" fmla="*/ 1578553 h 3296994"/>
              <a:gd name="connsiteX64" fmla="*/ 709449 w 2058258"/>
              <a:gd name="connsiteY64" fmla="*/ 1531256 h 3296994"/>
              <a:gd name="connsiteX65" fmla="*/ 630621 w 2058258"/>
              <a:gd name="connsiteY65" fmla="*/ 1515491 h 3296994"/>
              <a:gd name="connsiteX66" fmla="*/ 520262 w 2058258"/>
              <a:gd name="connsiteY66" fmla="*/ 1483960 h 3296994"/>
              <a:gd name="connsiteX67" fmla="*/ 394138 w 2058258"/>
              <a:gd name="connsiteY67" fmla="*/ 1468194 h 3296994"/>
              <a:gd name="connsiteX68" fmla="*/ 252249 w 2058258"/>
              <a:gd name="connsiteY68" fmla="*/ 1436663 h 3296994"/>
              <a:gd name="connsiteX69" fmla="*/ 141890 w 2058258"/>
              <a:gd name="connsiteY69" fmla="*/ 1405132 h 3296994"/>
              <a:gd name="connsiteX70" fmla="*/ 63062 w 2058258"/>
              <a:gd name="connsiteY70" fmla="*/ 1263242 h 3296994"/>
              <a:gd name="connsiteX71" fmla="*/ 47297 w 2058258"/>
              <a:gd name="connsiteY71" fmla="*/ 1215946 h 3296994"/>
              <a:gd name="connsiteX72" fmla="*/ 0 w 2058258"/>
              <a:gd name="connsiteY72" fmla="*/ 1121353 h 3296994"/>
              <a:gd name="connsiteX73" fmla="*/ 15766 w 2058258"/>
              <a:gd name="connsiteY73" fmla="*/ 900636 h 3296994"/>
              <a:gd name="connsiteX74" fmla="*/ 63062 w 2058258"/>
              <a:gd name="connsiteY74" fmla="*/ 869105 h 3296994"/>
              <a:gd name="connsiteX75" fmla="*/ 157656 w 2058258"/>
              <a:gd name="connsiteY75" fmla="*/ 758746 h 3296994"/>
              <a:gd name="connsiteX76" fmla="*/ 189187 w 2058258"/>
              <a:gd name="connsiteY76" fmla="*/ 427670 h 3296994"/>
              <a:gd name="connsiteX77" fmla="*/ 204952 w 2058258"/>
              <a:gd name="connsiteY77" fmla="*/ 380373 h 3296994"/>
              <a:gd name="connsiteX78" fmla="*/ 299545 w 2058258"/>
              <a:gd name="connsiteY78" fmla="*/ 333077 h 3296994"/>
              <a:gd name="connsiteX79" fmla="*/ 472966 w 2058258"/>
              <a:gd name="connsiteY79" fmla="*/ 317311 h 3296994"/>
              <a:gd name="connsiteX80" fmla="*/ 488731 w 2058258"/>
              <a:gd name="connsiteY80" fmla="*/ 96594 h 3296994"/>
              <a:gd name="connsiteX81" fmla="*/ 536028 w 2058258"/>
              <a:gd name="connsiteY81" fmla="*/ 2001 h 3296994"/>
              <a:gd name="connsiteX82" fmla="*/ 677918 w 2058258"/>
              <a:gd name="connsiteY82" fmla="*/ 49298 h 329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058258" h="3296994">
                <a:moveTo>
                  <a:pt x="677918" y="49298"/>
                </a:moveTo>
                <a:cubicBezTo>
                  <a:pt x="725214" y="59808"/>
                  <a:pt x="779453" y="39842"/>
                  <a:pt x="819807" y="65063"/>
                </a:cubicBezTo>
                <a:cubicBezTo>
                  <a:pt x="838181" y="76547"/>
                  <a:pt x="812577" y="108209"/>
                  <a:pt x="804042" y="128125"/>
                </a:cubicBezTo>
                <a:cubicBezTo>
                  <a:pt x="783021" y="177174"/>
                  <a:pt x="767256" y="178925"/>
                  <a:pt x="725214" y="206953"/>
                </a:cubicBezTo>
                <a:cubicBezTo>
                  <a:pt x="714704" y="222718"/>
                  <a:pt x="689967" y="235669"/>
                  <a:pt x="693683" y="254249"/>
                </a:cubicBezTo>
                <a:cubicBezTo>
                  <a:pt x="697399" y="272829"/>
                  <a:pt x="727582" y="272382"/>
                  <a:pt x="740980" y="285780"/>
                </a:cubicBezTo>
                <a:cubicBezTo>
                  <a:pt x="754378" y="299178"/>
                  <a:pt x="762001" y="317311"/>
                  <a:pt x="772511" y="333077"/>
                </a:cubicBezTo>
                <a:cubicBezTo>
                  <a:pt x="756745" y="343587"/>
                  <a:pt x="739770" y="352478"/>
                  <a:pt x="725214" y="364608"/>
                </a:cubicBezTo>
                <a:cubicBezTo>
                  <a:pt x="679696" y="402540"/>
                  <a:pt x="677389" y="412698"/>
                  <a:pt x="646387" y="459201"/>
                </a:cubicBezTo>
                <a:cubicBezTo>
                  <a:pt x="651642" y="585325"/>
                  <a:pt x="647683" y="712172"/>
                  <a:pt x="662152" y="837573"/>
                </a:cubicBezTo>
                <a:cubicBezTo>
                  <a:pt x="663856" y="852339"/>
                  <a:pt x="686035" y="856359"/>
                  <a:pt x="693683" y="869105"/>
                </a:cubicBezTo>
                <a:cubicBezTo>
                  <a:pt x="744449" y="953715"/>
                  <a:pt x="662547" y="885133"/>
                  <a:pt x="756745" y="947932"/>
                </a:cubicBezTo>
                <a:cubicBezTo>
                  <a:pt x="767255" y="963698"/>
                  <a:pt x="784983" y="976569"/>
                  <a:pt x="788276" y="995229"/>
                </a:cubicBezTo>
                <a:cubicBezTo>
                  <a:pt x="839623" y="1286191"/>
                  <a:pt x="754334" y="1141385"/>
                  <a:pt x="835573" y="1263242"/>
                </a:cubicBezTo>
                <a:cubicBezTo>
                  <a:pt x="840828" y="1247477"/>
                  <a:pt x="851338" y="1232564"/>
                  <a:pt x="851338" y="1215946"/>
                </a:cubicBezTo>
                <a:cubicBezTo>
                  <a:pt x="851338" y="1178786"/>
                  <a:pt x="826560" y="1141637"/>
                  <a:pt x="835573" y="1105587"/>
                </a:cubicBezTo>
                <a:cubicBezTo>
                  <a:pt x="839603" y="1089465"/>
                  <a:pt x="867104" y="1095077"/>
                  <a:pt x="882869" y="1089822"/>
                </a:cubicBezTo>
                <a:cubicBezTo>
                  <a:pt x="898635" y="1079312"/>
                  <a:pt x="911409" y="1060971"/>
                  <a:pt x="930166" y="1058291"/>
                </a:cubicBezTo>
                <a:cubicBezTo>
                  <a:pt x="1013559" y="1046377"/>
                  <a:pt x="1004650" y="1108322"/>
                  <a:pt x="1024759" y="1168649"/>
                </a:cubicBezTo>
                <a:lnTo>
                  <a:pt x="1040525" y="1215946"/>
                </a:lnTo>
                <a:cubicBezTo>
                  <a:pt x="1045780" y="1231711"/>
                  <a:pt x="1040525" y="1257987"/>
                  <a:pt x="1056290" y="1263242"/>
                </a:cubicBezTo>
                <a:lnTo>
                  <a:pt x="1103587" y="1279008"/>
                </a:lnTo>
                <a:cubicBezTo>
                  <a:pt x="1140373" y="1273753"/>
                  <a:pt x="1182434" y="1282937"/>
                  <a:pt x="1213945" y="1263242"/>
                </a:cubicBezTo>
                <a:cubicBezTo>
                  <a:pt x="1232319" y="1251758"/>
                  <a:pt x="1218961" y="1218993"/>
                  <a:pt x="1229711" y="1200180"/>
                </a:cubicBezTo>
                <a:cubicBezTo>
                  <a:pt x="1240773" y="1180822"/>
                  <a:pt x="1261242" y="1168649"/>
                  <a:pt x="1277007" y="1152884"/>
                </a:cubicBezTo>
                <a:cubicBezTo>
                  <a:pt x="1282262" y="1137118"/>
                  <a:pt x="1282392" y="1118564"/>
                  <a:pt x="1292773" y="1105587"/>
                </a:cubicBezTo>
                <a:cubicBezTo>
                  <a:pt x="1342458" y="1043481"/>
                  <a:pt x="1363956" y="1109886"/>
                  <a:pt x="1308538" y="1026760"/>
                </a:cubicBezTo>
                <a:cubicBezTo>
                  <a:pt x="1287766" y="964441"/>
                  <a:pt x="1269320" y="931775"/>
                  <a:pt x="1308538" y="853339"/>
                </a:cubicBezTo>
                <a:cubicBezTo>
                  <a:pt x="1319048" y="832318"/>
                  <a:pt x="1350579" y="832318"/>
                  <a:pt x="1371600" y="821808"/>
                </a:cubicBezTo>
                <a:cubicBezTo>
                  <a:pt x="1423142" y="667182"/>
                  <a:pt x="1400371" y="760337"/>
                  <a:pt x="1418897" y="538029"/>
                </a:cubicBezTo>
                <a:cubicBezTo>
                  <a:pt x="1460938" y="543284"/>
                  <a:pt x="1504145" y="542646"/>
                  <a:pt x="1545021" y="553794"/>
                </a:cubicBezTo>
                <a:cubicBezTo>
                  <a:pt x="1563301" y="558779"/>
                  <a:pt x="1574342" y="579333"/>
                  <a:pt x="1592318" y="585325"/>
                </a:cubicBezTo>
                <a:cubicBezTo>
                  <a:pt x="1622644" y="595434"/>
                  <a:pt x="1655380" y="595836"/>
                  <a:pt x="1686911" y="601091"/>
                </a:cubicBezTo>
                <a:cubicBezTo>
                  <a:pt x="1697421" y="616856"/>
                  <a:pt x="1709968" y="631440"/>
                  <a:pt x="1718442" y="648387"/>
                </a:cubicBezTo>
                <a:cubicBezTo>
                  <a:pt x="1740993" y="693490"/>
                  <a:pt x="1737865" y="741845"/>
                  <a:pt x="1749973" y="790277"/>
                </a:cubicBezTo>
                <a:cubicBezTo>
                  <a:pt x="1758034" y="822521"/>
                  <a:pt x="1781504" y="884870"/>
                  <a:pt x="1781504" y="884870"/>
                </a:cubicBezTo>
                <a:cubicBezTo>
                  <a:pt x="1786759" y="974208"/>
                  <a:pt x="1789167" y="1063759"/>
                  <a:pt x="1797269" y="1152884"/>
                </a:cubicBezTo>
                <a:cubicBezTo>
                  <a:pt x="1806987" y="1259782"/>
                  <a:pt x="1810334" y="1198987"/>
                  <a:pt x="1828800" y="1279008"/>
                </a:cubicBezTo>
                <a:cubicBezTo>
                  <a:pt x="1840851" y="1331228"/>
                  <a:pt x="1843383" y="1385821"/>
                  <a:pt x="1860331" y="1436663"/>
                </a:cubicBezTo>
                <a:cubicBezTo>
                  <a:pt x="1865586" y="1452429"/>
                  <a:pt x="1868026" y="1469433"/>
                  <a:pt x="1876097" y="1483960"/>
                </a:cubicBezTo>
                <a:cubicBezTo>
                  <a:pt x="1894501" y="1517087"/>
                  <a:pt x="1939159" y="1578553"/>
                  <a:pt x="1939159" y="1578553"/>
                </a:cubicBezTo>
                <a:cubicBezTo>
                  <a:pt x="1944414" y="1646870"/>
                  <a:pt x="1946426" y="1715515"/>
                  <a:pt x="1954925" y="1783505"/>
                </a:cubicBezTo>
                <a:cubicBezTo>
                  <a:pt x="1956986" y="1799995"/>
                  <a:pt x="1966660" y="1814679"/>
                  <a:pt x="1970690" y="1830801"/>
                </a:cubicBezTo>
                <a:cubicBezTo>
                  <a:pt x="1977189" y="1856797"/>
                  <a:pt x="1979957" y="1883633"/>
                  <a:pt x="1986456" y="1909629"/>
                </a:cubicBezTo>
                <a:cubicBezTo>
                  <a:pt x="1990486" y="1925751"/>
                  <a:pt x="1998191" y="1940803"/>
                  <a:pt x="2002221" y="1956925"/>
                </a:cubicBezTo>
                <a:lnTo>
                  <a:pt x="2033752" y="2083049"/>
                </a:lnTo>
                <a:cubicBezTo>
                  <a:pt x="2061579" y="2416970"/>
                  <a:pt x="2070943" y="2447546"/>
                  <a:pt x="2033752" y="2918622"/>
                </a:cubicBezTo>
                <a:cubicBezTo>
                  <a:pt x="2032261" y="2937511"/>
                  <a:pt x="2015619" y="2884723"/>
                  <a:pt x="2002221" y="2871325"/>
                </a:cubicBezTo>
                <a:cubicBezTo>
                  <a:pt x="1954423" y="2823526"/>
                  <a:pt x="1914029" y="2833952"/>
                  <a:pt x="1844566" y="2824029"/>
                </a:cubicBezTo>
                <a:cubicBezTo>
                  <a:pt x="1797269" y="2829284"/>
                  <a:pt x="1746860" y="2822120"/>
                  <a:pt x="1702676" y="2839794"/>
                </a:cubicBezTo>
                <a:cubicBezTo>
                  <a:pt x="1687246" y="2845966"/>
                  <a:pt x="1688054" y="2870512"/>
                  <a:pt x="1686911" y="2887091"/>
                </a:cubicBezTo>
                <a:cubicBezTo>
                  <a:pt x="1677503" y="3023502"/>
                  <a:pt x="1676400" y="3160360"/>
                  <a:pt x="1671145" y="3296994"/>
                </a:cubicBezTo>
                <a:cubicBezTo>
                  <a:pt x="1618991" y="3140529"/>
                  <a:pt x="1706493" y="3379539"/>
                  <a:pt x="1608083" y="3202401"/>
                </a:cubicBezTo>
                <a:cubicBezTo>
                  <a:pt x="1591942" y="3173347"/>
                  <a:pt x="1587062" y="3139339"/>
                  <a:pt x="1576552" y="3107808"/>
                </a:cubicBezTo>
                <a:lnTo>
                  <a:pt x="1545021" y="3013215"/>
                </a:lnTo>
                <a:cubicBezTo>
                  <a:pt x="1534635" y="2982056"/>
                  <a:pt x="1525510" y="2940850"/>
                  <a:pt x="1497725" y="2918622"/>
                </a:cubicBezTo>
                <a:cubicBezTo>
                  <a:pt x="1484748" y="2908241"/>
                  <a:pt x="1466194" y="2908111"/>
                  <a:pt x="1450428" y="2902856"/>
                </a:cubicBezTo>
                <a:cubicBezTo>
                  <a:pt x="1430352" y="2872742"/>
                  <a:pt x="1406757" y="2846338"/>
                  <a:pt x="1403131" y="2808263"/>
                </a:cubicBezTo>
                <a:cubicBezTo>
                  <a:pt x="1374133" y="2503787"/>
                  <a:pt x="1479402" y="2555163"/>
                  <a:pt x="1340069" y="2508718"/>
                </a:cubicBezTo>
                <a:cubicBezTo>
                  <a:pt x="1339258" y="2482758"/>
                  <a:pt x="1340467" y="1926584"/>
                  <a:pt x="1292773" y="1783505"/>
                </a:cubicBezTo>
                <a:cubicBezTo>
                  <a:pt x="1266496" y="1704677"/>
                  <a:pt x="1292773" y="1741464"/>
                  <a:pt x="1182414" y="1704677"/>
                </a:cubicBezTo>
                <a:lnTo>
                  <a:pt x="1135118" y="1688911"/>
                </a:lnTo>
                <a:cubicBezTo>
                  <a:pt x="1118022" y="1637625"/>
                  <a:pt x="1127864" y="1634887"/>
                  <a:pt x="1072056" y="1610084"/>
                </a:cubicBezTo>
                <a:cubicBezTo>
                  <a:pt x="1041684" y="1596585"/>
                  <a:pt x="977462" y="1578553"/>
                  <a:pt x="977462" y="1578553"/>
                </a:cubicBezTo>
                <a:cubicBezTo>
                  <a:pt x="865085" y="1503634"/>
                  <a:pt x="963505" y="1557999"/>
                  <a:pt x="709449" y="1531256"/>
                </a:cubicBezTo>
                <a:cubicBezTo>
                  <a:pt x="682800" y="1528451"/>
                  <a:pt x="656617" y="1521990"/>
                  <a:pt x="630621" y="1515491"/>
                </a:cubicBezTo>
                <a:cubicBezTo>
                  <a:pt x="555629" y="1496743"/>
                  <a:pt x="608757" y="1498709"/>
                  <a:pt x="520262" y="1483960"/>
                </a:cubicBezTo>
                <a:cubicBezTo>
                  <a:pt x="478470" y="1476995"/>
                  <a:pt x="436179" y="1473449"/>
                  <a:pt x="394138" y="1468194"/>
                </a:cubicBezTo>
                <a:cubicBezTo>
                  <a:pt x="302094" y="1437513"/>
                  <a:pt x="390977" y="1464409"/>
                  <a:pt x="252249" y="1436663"/>
                </a:cubicBezTo>
                <a:cubicBezTo>
                  <a:pt x="202753" y="1426764"/>
                  <a:pt x="186973" y="1420160"/>
                  <a:pt x="141890" y="1405132"/>
                </a:cubicBezTo>
                <a:cubicBezTo>
                  <a:pt x="103308" y="1289387"/>
                  <a:pt x="133861" y="1334041"/>
                  <a:pt x="63062" y="1263242"/>
                </a:cubicBezTo>
                <a:cubicBezTo>
                  <a:pt x="57807" y="1247477"/>
                  <a:pt x="54729" y="1230810"/>
                  <a:pt x="47297" y="1215946"/>
                </a:cubicBezTo>
                <a:cubicBezTo>
                  <a:pt x="-13830" y="1093691"/>
                  <a:pt x="39630" y="1240239"/>
                  <a:pt x="0" y="1121353"/>
                </a:cubicBezTo>
                <a:cubicBezTo>
                  <a:pt x="5255" y="1047781"/>
                  <a:pt x="-2123" y="972194"/>
                  <a:pt x="15766" y="900636"/>
                </a:cubicBezTo>
                <a:cubicBezTo>
                  <a:pt x="20361" y="882254"/>
                  <a:pt x="48676" y="881436"/>
                  <a:pt x="63062" y="869105"/>
                </a:cubicBezTo>
                <a:cubicBezTo>
                  <a:pt x="122532" y="818131"/>
                  <a:pt x="120464" y="814533"/>
                  <a:pt x="157656" y="758746"/>
                </a:cubicBezTo>
                <a:cubicBezTo>
                  <a:pt x="206306" y="612790"/>
                  <a:pt x="155812" y="778104"/>
                  <a:pt x="189187" y="427670"/>
                </a:cubicBezTo>
                <a:cubicBezTo>
                  <a:pt x="190763" y="411126"/>
                  <a:pt x="194571" y="393350"/>
                  <a:pt x="204952" y="380373"/>
                </a:cubicBezTo>
                <a:cubicBezTo>
                  <a:pt x="221067" y="360229"/>
                  <a:pt x="273748" y="336762"/>
                  <a:pt x="299545" y="333077"/>
                </a:cubicBezTo>
                <a:cubicBezTo>
                  <a:pt x="357007" y="324868"/>
                  <a:pt x="415159" y="322566"/>
                  <a:pt x="472966" y="317311"/>
                </a:cubicBezTo>
                <a:cubicBezTo>
                  <a:pt x="478221" y="243739"/>
                  <a:pt x="480113" y="169849"/>
                  <a:pt x="488731" y="96594"/>
                </a:cubicBezTo>
                <a:cubicBezTo>
                  <a:pt x="490612" y="80605"/>
                  <a:pt x="517943" y="6933"/>
                  <a:pt x="536028" y="2001"/>
                </a:cubicBezTo>
                <a:cubicBezTo>
                  <a:pt x="581658" y="-10444"/>
                  <a:pt x="630622" y="38788"/>
                  <a:pt x="677918" y="49298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77000" y="1143000"/>
            <a:ext cx="2514600" cy="26776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জঙ্গিদের</a:t>
            </a:r>
            <a:r>
              <a:rPr lang="en-US" sz="48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প্রভাব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বেশি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বিভাগে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--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248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5766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জঙ্গি</a:t>
            </a:r>
            <a:r>
              <a:rPr lang="en-US" sz="4800" b="1" u="sng" dirty="0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u="sng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সৃষ্টির</a:t>
            </a:r>
            <a:r>
              <a:rPr lang="en-US" sz="4800" b="1" u="sng" dirty="0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u="sng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কারন</a:t>
            </a:r>
            <a:r>
              <a:rPr lang="en-US" sz="4800" b="1" u="sng" dirty="0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--</a:t>
            </a:r>
            <a:endParaRPr lang="en-US" sz="4800" b="1" u="sng" dirty="0">
              <a:ln>
                <a:solidFill>
                  <a:srgbClr val="00B050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735882709"/>
              </p:ext>
            </p:extLst>
          </p:nvPr>
        </p:nvGraphicFramePr>
        <p:xfrm>
          <a:off x="457200" y="1295400"/>
          <a:ext cx="8382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9200" y="4832085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সমাজে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সাংস্কৃতিক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খেলা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ধুলা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বিদ্যমান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থাকার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কারণে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সৃষ্টি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-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9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E3CE82D-EAC3-4D86-AD7A-8401017A6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graphicEl>
                                              <a:dgm id="{FE3CE82D-EAC3-4D86-AD7A-8401017A62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1095A7-B815-401D-8243-C0D4BEFE7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graphicEl>
                                              <a:dgm id="{CA1095A7-B815-401D-8243-C0D4BEFE76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C0F7515-679D-4335-BFD0-486C5E85A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">
                                            <p:graphicEl>
                                              <a:dgm id="{7C0F7515-679D-4335-BFD0-486C5E85A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330C61-A2C6-4B28-A927-DBA54F76D1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3">
                                            <p:graphicEl>
                                              <a:dgm id="{0F330C61-A2C6-4B28-A927-DBA54F76D1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4E1E3A2-A1B0-44DE-ACA6-5836053CF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3">
                                            <p:graphicEl>
                                              <a:dgm id="{C4E1E3A2-A1B0-44DE-ACA6-5836053CF2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8E145FD-44D6-41E1-87E2-ED1263BB7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3">
                                            <p:graphicEl>
                                              <a:dgm id="{28E145FD-44D6-41E1-87E2-ED1263BB7B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6A84FA5-4E81-4F9B-A649-145EA938D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3">
                                            <p:graphicEl>
                                              <a:dgm id="{86A84FA5-4E81-4F9B-A649-145EA938D3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 rev="1"/>
        </p:bldSub>
      </p:bldGraphic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8327" y="457200"/>
            <a:ext cx="318869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IN" sz="6600" u="sng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দলীয় কাজ </a:t>
            </a:r>
            <a:endParaRPr lang="en-US" sz="6600" u="sng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905000"/>
            <a:ext cx="9067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itchFamily="2" charset="2"/>
              <a:buChar char="Ø"/>
            </a:pP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লিংকের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পুনরায়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জঙ্গিবাদের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কর্মকান্ডের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তাদের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শেষ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পরিণতি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হতে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তোমাদের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চিন্তার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আলোকে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2861" y="657255"/>
            <a:ext cx="236220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  <a:hlinkClick r:id="rId2" action="ppaction://hlinksldjump"/>
              </a:rPr>
              <a:t>১২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  <a:hlinkClick r:id="rId2" action="ppaction://hlinksldjump"/>
              </a:rPr>
              <a:t>নং</a:t>
            </a:r>
            <a:r>
              <a:rPr lang="en-US" sz="4000" dirty="0" smtClean="0">
                <a:latin typeface="NikoshBAN" pitchFamily="2" charset="0"/>
                <a:cs typeface="NikoshBAN" pitchFamily="2" charset="0"/>
                <a:hlinkClick r:id="rId2" action="ppaction://hlinksldjump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  <a:hlinkClick r:id="rId2" action="ppaction://hlinksldjump"/>
              </a:rPr>
              <a:t>স্লাইড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46833" y="5744021"/>
            <a:ext cx="325762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r"/>
            <a:r>
              <a:rPr lang="en-US" sz="48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 </a:t>
            </a:r>
            <a:r>
              <a:rPr lang="en-US" sz="4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১০ </a:t>
            </a:r>
            <a:r>
              <a:rPr lang="en-US" sz="48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মিনিট</a:t>
            </a:r>
            <a:endParaRPr lang="en-US" sz="4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43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0" y="0"/>
            <a:ext cx="17988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bn-IN" sz="4800" b="1" u="sng" kern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bn-IN" sz="4800" u="sng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4800" u="sng" kern="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572" y="830997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480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জঙ্গির</a:t>
            </a:r>
            <a:r>
              <a:rPr lang="en-US" sz="48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ইংরেজি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শব্দ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কোনটি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--</a:t>
            </a:r>
            <a:endParaRPr lang="en-US" sz="3600" b="1" dirty="0">
              <a:ln>
                <a:solidFill>
                  <a:srgbClr val="002060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938" y="1746259"/>
            <a:ext cx="213360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a.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Militare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648" y="2743200"/>
            <a:ext cx="213360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.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Armi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1654882"/>
            <a:ext cx="213360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.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Melation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683" y="4456385"/>
            <a:ext cx="21336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ক.ছাত্র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4641" y="4627177"/>
            <a:ext cx="213360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সৈনিক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5791200"/>
            <a:ext cx="21336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ঘ.কৃষক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938" y="5791200"/>
            <a:ext cx="21336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গ.শিক্ষক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2700798"/>
            <a:ext cx="213360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d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.Bidiara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572" y="3657600"/>
            <a:ext cx="7664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।মিলিট্যার 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শব্দের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অর্থ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?</a:t>
            </a:r>
            <a:endParaRPr lang="en-US" sz="3600" b="1" dirty="0">
              <a:ln>
                <a:solidFill>
                  <a:srgbClr val="002060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33855" y="1746259"/>
            <a:ext cx="520262" cy="58477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483772" y="4611051"/>
            <a:ext cx="520262" cy="58477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8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755" y="210234"/>
            <a:ext cx="61494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জঙ্গিবাদকে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কয়ভাগে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ভাগ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755" y="1533515"/>
            <a:ext cx="21336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ক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. ৩ 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ভাগে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755" y="2844224"/>
            <a:ext cx="21336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গ. ২ 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ভাগে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938" y="4737177"/>
            <a:ext cx="21336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লিপলেট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4800600"/>
            <a:ext cx="21336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খ.খেলা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ধুলা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2844225"/>
            <a:ext cx="21336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ঘ. 5 </a:t>
            </a:r>
            <a:r>
              <a:rPr lang="en-US" sz="36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ভাগে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830614" y="1442636"/>
            <a:ext cx="21336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খ. ৪  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ভাগে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7400" y="5791200"/>
            <a:ext cx="21336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ঘ. 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খাদ্য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938" y="5791200"/>
            <a:ext cx="21336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টাকা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533400" y="3850341"/>
            <a:ext cx="7467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4। </a:t>
            </a:r>
            <a:r>
              <a:rPr lang="en-US" sz="360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জঙ্গিবাদের</a:t>
            </a:r>
            <a:r>
              <a:rPr lang="en-US" sz="3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প্রচার</a:t>
            </a:r>
            <a:r>
              <a:rPr lang="en-US" sz="3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মাধ্যম</a:t>
            </a:r>
            <a:r>
              <a:rPr lang="en-US" sz="3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কোনটি</a:t>
            </a:r>
            <a:r>
              <a:rPr lang="en-US" sz="3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-</a:t>
            </a:r>
            <a:endParaRPr lang="en-US" sz="3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52024" y="2875002"/>
            <a:ext cx="520262" cy="58477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4575" y="4798733"/>
            <a:ext cx="520262" cy="58477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2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" grpId="0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7890" y="228600"/>
            <a:ext cx="36647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bn-IN" sz="7200" u="sng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u="sng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209800"/>
            <a:ext cx="906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রাষ্ট্র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সমাজে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জঙ্গিদের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প্রভাবে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ক্ষতি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সাধিত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হচ্ছে</a:t>
            </a:r>
            <a:r>
              <a:rPr lang="en-US" sz="4800" b="1" smtClean="0">
                <a:latin typeface="NikoshBAN" pitchFamily="2" charset="0"/>
                <a:cs typeface="NikoshBAN" pitchFamily="2" charset="0"/>
              </a:rPr>
              <a:t> বলে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তুমি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মনে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সেগুলি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নিজের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মত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আসবে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00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2" b="12377"/>
          <a:stretch/>
        </p:blipFill>
        <p:spPr bwMode="auto">
          <a:xfrm>
            <a:off x="346841" y="152400"/>
            <a:ext cx="8534400" cy="66053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83820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9600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3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" y="533400"/>
            <a:ext cx="8805333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048000" y="1066800"/>
            <a:ext cx="502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9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06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103" y="2819400"/>
            <a:ext cx="4495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600" b="1" i="0" u="none" strike="noStrike" kern="0" cap="none" spc="0" normalizeH="0" baseline="0" noProof="0" dirty="0" smtClean="0">
                <a:ln>
                  <a:solidFill>
                    <a:srgbClr val="002060"/>
                  </a:solidFill>
                </a:ln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মোছাঃ নার্গিস</a:t>
            </a:r>
            <a:r>
              <a:rPr kumimoji="0" lang="en-US" sz="3600" b="1" i="0" u="none" strike="noStrike" kern="0" cap="none" spc="0" normalizeH="0" baseline="0" noProof="0" dirty="0" smtClean="0">
                <a:ln>
                  <a:solidFill>
                    <a:srgbClr val="002060"/>
                  </a:solidFill>
                </a:ln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bn-BD" sz="3600" b="1" i="0" u="none" strike="noStrike" kern="0" cap="none" spc="0" normalizeH="0" baseline="0" noProof="0" dirty="0" smtClean="0">
                <a:ln>
                  <a:solidFill>
                    <a:srgbClr val="002060"/>
                  </a:solidFill>
                </a:ln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আরা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600" b="1" i="0" u="none" strike="noStrike" kern="0" cap="none" spc="0" normalizeH="0" baseline="0" noProof="0" dirty="0" smtClean="0">
                <a:ln>
                  <a:solidFill>
                    <a:srgbClr val="002060"/>
                  </a:solidFill>
                </a:ln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সহকারি শিক্ষক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600" b="1" i="0" u="none" strike="noStrike" kern="0" cap="none" spc="0" normalizeH="0" baseline="0" noProof="0" dirty="0" smtClean="0">
                <a:ln>
                  <a:solidFill>
                    <a:srgbClr val="002060"/>
                  </a:solidFill>
                </a:ln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যাদুখালী স্কুল এন্ড কলেজ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600" b="1" i="0" u="none" strike="noStrike" kern="0" cap="none" spc="0" normalizeH="0" baseline="0" noProof="0" dirty="0" smtClean="0">
                <a:ln>
                  <a:solidFill>
                    <a:srgbClr val="002060"/>
                  </a:solidFill>
                </a:ln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মেহেরপুর।</a:t>
            </a:r>
            <a:endParaRPr kumimoji="0" lang="en-US" sz="3600" b="1" i="0" u="none" strike="noStrike" kern="0" cap="none" spc="0" normalizeH="0" baseline="0" noProof="0" dirty="0" smtClean="0">
              <a:ln>
                <a:solidFill>
                  <a:srgbClr val="002060"/>
                </a:solidFill>
              </a:ln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solidFill>
                    <a:srgbClr val="002060"/>
                  </a:solidFill>
                </a:ln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Email-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hlinkClick r:id="rId2"/>
              </a:rPr>
              <a:t>nargisara1@gmail.com</a:t>
            </a:r>
            <a:endParaRPr kumimoji="0" lang="en-US" sz="3600" b="1" i="0" u="none" strike="noStrike" kern="0" cap="none" spc="0" normalizeH="0" baseline="0" noProof="0" dirty="0">
              <a:ln>
                <a:solidFill>
                  <a:srgbClr val="1F497D"/>
                </a:solidFill>
              </a:ln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Flowchart: Collate 2"/>
          <p:cNvSpPr/>
          <p:nvPr/>
        </p:nvSpPr>
        <p:spPr>
          <a:xfrm>
            <a:off x="4340772" y="1676400"/>
            <a:ext cx="304800" cy="4114800"/>
          </a:xfrm>
          <a:prstGeom prst="flowChartCollate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2694" y="0"/>
            <a:ext cx="229101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পরিচিতি</a:t>
            </a:r>
            <a:r>
              <a:rPr kumimoji="0" lang="bn-IN" sz="8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2" t="75" r="7758" b="41200"/>
          <a:stretch/>
        </p:blipFill>
        <p:spPr>
          <a:xfrm>
            <a:off x="1751286" y="1387454"/>
            <a:ext cx="1219200" cy="1431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00903" y="2712958"/>
            <a:ext cx="44616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3600" b="1" dirty="0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- </a:t>
            </a:r>
            <a:r>
              <a:rPr lang="en-US" sz="3600" b="1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sz="3600" b="1" dirty="0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বিশ্ব</a:t>
            </a:r>
            <a:r>
              <a:rPr lang="en-US" sz="3600" b="1" dirty="0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পরিচয়</a:t>
            </a:r>
            <a:endParaRPr lang="en-US" sz="3600" b="1" dirty="0" smtClean="0">
              <a:ln>
                <a:solidFill>
                  <a:srgbClr val="00B050"/>
                </a:solidFill>
              </a:ln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600" b="1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শ্রেণীঃ</a:t>
            </a:r>
            <a:r>
              <a:rPr lang="en-US" sz="3600" b="1" dirty="0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- </a:t>
            </a:r>
            <a:r>
              <a:rPr lang="en-US" sz="3600" b="1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sz="3600" b="1" dirty="0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দশম</a:t>
            </a:r>
            <a:r>
              <a:rPr lang="en-US" sz="3600" b="1" dirty="0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sz="3600" b="1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3600" b="1" dirty="0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- </a:t>
            </a:r>
            <a:r>
              <a:rPr lang="en-US" sz="3600" b="1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পঞ্চদশ</a:t>
            </a:r>
            <a:endParaRPr lang="en-US" sz="3600" b="1" dirty="0" smtClean="0">
              <a:ln>
                <a:solidFill>
                  <a:srgbClr val="00B050"/>
                </a:solidFill>
              </a:ln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600" b="1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3600" b="1" dirty="0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কতিপয়</a:t>
            </a:r>
            <a:r>
              <a:rPr lang="en-US" sz="3600" b="1" dirty="0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3600" b="1" dirty="0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সমস্যা</a:t>
            </a:r>
            <a:r>
              <a:rPr lang="en-US" sz="3600" b="1" dirty="0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600" b="1" dirty="0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প্রতিকার</a:t>
            </a:r>
            <a:r>
              <a:rPr lang="en-US" sz="3600" b="1" dirty="0" smtClean="0">
                <a:ln>
                  <a:solidFill>
                    <a:srgbClr val="00B050"/>
                  </a:solidFill>
                </a:ln>
                <a:latin typeface="NikoshBAN" pitchFamily="2" charset="0"/>
                <a:cs typeface="NikoshBAN" pitchFamily="2" charset="0"/>
              </a:rPr>
              <a:t> ।</a:t>
            </a:r>
            <a:endParaRPr lang="en-US" sz="3600" b="1" dirty="0">
              <a:ln>
                <a:solidFill>
                  <a:srgbClr val="00B050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1626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5458960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524000" y="304800"/>
            <a:ext cx="533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Wingdings" pitchFamily="2" charset="2"/>
              <a:buChar char="q"/>
            </a:pPr>
            <a:r>
              <a:rPr lang="en-US" sz="4000" b="1" u="sng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000" b="1" u="sng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u="sng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4000" b="1" u="sng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u="sng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sz="4000" b="1" u="sng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u="sng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4000" b="1" u="sng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--</a:t>
            </a: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947112"/>
              </p:ext>
            </p:extLst>
          </p:nvPr>
        </p:nvGraphicFramePr>
        <p:xfrm>
          <a:off x="6829097" y="308133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7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29097" y="3081337"/>
                        <a:ext cx="914400" cy="771525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75000"/>
                        </a:schemeClr>
                      </a:solidFill>
                      <a:ln w="57150"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918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685800"/>
            <a:ext cx="6699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6600" b="1" u="sng" dirty="0">
                <a:solidFill>
                  <a:prstClr val="black"/>
                </a:solidFill>
                <a:effectLst/>
                <a:latin typeface="NikoshBAN" panose="02000000000000000000" pitchFamily="2" charset="0"/>
                <a:cs typeface="NikoshBAN" panose="02000000000000000000" pitchFamily="2" charset="0"/>
              </a:rPr>
              <a:t>আজকের পাঠের বিষয়ঃ -</a:t>
            </a:r>
            <a:endParaRPr lang="en-US" sz="6600" b="1" u="sng" dirty="0">
              <a:solidFill>
                <a:prstClr val="black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3048000"/>
            <a:ext cx="548640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latin typeface="NikoshBAN" pitchFamily="2" charset="0"/>
                <a:cs typeface="NikoshBAN" pitchFamily="2" charset="0"/>
              </a:rPr>
              <a:t>জঙ্গিবাদ</a:t>
            </a:r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31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28600"/>
            <a:ext cx="276710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bn-IN" sz="6600" b="1" u="sng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শিখনফল </a:t>
            </a:r>
            <a:endParaRPr lang="en-US" sz="6600" b="1" u="sng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81274305"/>
              </p:ext>
            </p:extLst>
          </p:nvPr>
        </p:nvGraphicFramePr>
        <p:xfrm>
          <a:off x="286407" y="1336596"/>
          <a:ext cx="8705193" cy="454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49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porshi.com/news_images/9_10/6_image00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" y="1748121"/>
            <a:ext cx="2527410" cy="21914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875965" y="2489496"/>
            <a:ext cx="5715000" cy="708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600" dirty="0" err="1" smtClean="0">
                <a:ln>
                  <a:solidFill>
                    <a:srgbClr val="FF0000"/>
                  </a:solidFill>
                </a:ln>
                <a:latin typeface="NikoshBAN" pitchFamily="2" charset="0"/>
                <a:ea typeface="Times New Roman"/>
                <a:cs typeface="NikoshBAN" pitchFamily="2" charset="0"/>
              </a:rPr>
              <a:t>আল্লার</a:t>
            </a:r>
            <a:r>
              <a:rPr lang="en-US" sz="3600" dirty="0" smtClean="0">
                <a:ln>
                  <a:solidFill>
                    <a:srgbClr val="FF0000"/>
                  </a:solidFill>
                </a:ln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600" dirty="0" err="1">
                <a:ln>
                  <a:solidFill>
                    <a:srgbClr val="FF0000"/>
                  </a:solidFill>
                </a:ln>
                <a:latin typeface="NikoshBAN" pitchFamily="2" charset="0"/>
                <a:ea typeface="Times New Roman"/>
                <a:cs typeface="NikoshBAN" pitchFamily="2" charset="0"/>
              </a:rPr>
              <a:t>দল</a:t>
            </a:r>
            <a:r>
              <a:rPr lang="en-US" sz="3600" dirty="0">
                <a:ln>
                  <a:solidFill>
                    <a:srgbClr val="FF0000"/>
                  </a:solidFill>
                </a:ln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জাগ্রত</a:t>
            </a: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মুসলিম</a:t>
            </a: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600" dirty="0" err="1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জনতা</a:t>
            </a:r>
            <a:endParaRPr lang="en-US" sz="3600" dirty="0">
              <a:ln>
                <a:solidFill>
                  <a:srgbClr val="FF0000"/>
                </a:solidFill>
              </a:ln>
              <a:solidFill>
                <a:prstClr val="black"/>
              </a:solidFill>
              <a:latin typeface="NikoshBAN" pitchFamily="2" charset="0"/>
              <a:ea typeface="Times New Roman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0" y="64381"/>
            <a:ext cx="89154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600" dirty="0" smtClean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ea typeface="Times New Roman"/>
                <a:cs typeface="NikoshBAN" pitchFamily="2" charset="0"/>
              </a:rPr>
              <a:t>যে</a:t>
            </a:r>
            <a:r>
              <a:rPr lang="en-US" sz="3200" b="1" dirty="0" smtClean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ea typeface="Times New Roman"/>
                <a:cs typeface="NikoshBAN" pitchFamily="2" charset="0"/>
              </a:rPr>
              <a:t>শীর্ষ</a:t>
            </a:r>
            <a:r>
              <a:rPr lang="en-US" sz="3200" b="1" dirty="0" smtClean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জঙ্গি</a:t>
            </a:r>
            <a:r>
              <a:rPr lang="en-US" sz="32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ea typeface="Times New Roman"/>
                <a:cs typeface="NikoshBAN" pitchFamily="2" charset="0"/>
              </a:rPr>
              <a:t>সংগঠনগুলোর</a:t>
            </a:r>
            <a:r>
              <a:rPr lang="en-US" sz="3200" b="1" dirty="0" smtClean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ea typeface="Times New Roman"/>
                <a:cs typeface="NikoshBAN" pitchFamily="2" charset="0"/>
              </a:rPr>
              <a:t>নাম</a:t>
            </a:r>
            <a:r>
              <a:rPr lang="en-US" sz="3200" b="1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ea typeface="Times New Roman"/>
                <a:cs typeface="NikoshBAN" pitchFamily="2" charset="0"/>
              </a:rPr>
              <a:t>শুনা</a:t>
            </a:r>
            <a:r>
              <a:rPr lang="en-US" sz="3200" b="1" dirty="0" smtClean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ea typeface="Times New Roman"/>
                <a:cs typeface="NikoshBAN" pitchFamily="2" charset="0"/>
              </a:rPr>
              <a:t>গিয়েছিল</a:t>
            </a:r>
            <a:r>
              <a:rPr lang="en-US" sz="3200" b="1" dirty="0" smtClean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ea typeface="Times New Roman"/>
                <a:cs typeface="NikoshBAN" pitchFamily="2" charset="0"/>
              </a:rPr>
              <a:t>সেগুলি</a:t>
            </a:r>
            <a:r>
              <a:rPr lang="en-US" sz="3200" b="1" dirty="0" smtClean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ea typeface="Times New Roman"/>
                <a:cs typeface="NikoshBAN" pitchFamily="2" charset="0"/>
              </a:rPr>
              <a:t>হল</a:t>
            </a:r>
            <a:r>
              <a:rPr lang="en-US" sz="3200" b="1" dirty="0" smtClean="0">
                <a:latin typeface="NikoshBAN" pitchFamily="2" charset="0"/>
                <a:ea typeface="Times New Roman"/>
                <a:cs typeface="NikoshBAN" pitchFamily="2" charset="0"/>
              </a:rPr>
              <a:t>  </a:t>
            </a:r>
            <a:r>
              <a:rPr lang="en-US" sz="3600" b="1" u="sng" dirty="0">
                <a:latin typeface="NikoshBAN" pitchFamily="2" charset="0"/>
                <a:ea typeface="Times New Roman"/>
                <a:cs typeface="NikoshBAN" pitchFamily="2" charset="0"/>
              </a:rPr>
              <a:t>-</a:t>
            </a:r>
            <a:endParaRPr lang="en-US" sz="3600" b="1" u="sng" dirty="0">
              <a:latin typeface="NikoshBAN" pitchFamily="2" charset="0"/>
              <a:ea typeface="Calibri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1" y="4014415"/>
            <a:ext cx="2527410" cy="190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95600" y="807113"/>
            <a:ext cx="4993675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জামাতুল</a:t>
            </a: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মজাহিদ-জেএমবি</a:t>
            </a: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2879473" y="1646427"/>
            <a:ext cx="3881191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হরকাতুল</a:t>
            </a: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জিহাদ-হুজি</a:t>
            </a: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endParaRPr lang="en-US" sz="3600" dirty="0">
              <a:ln>
                <a:solidFill>
                  <a:srgbClr val="FF0000"/>
                </a:solidFill>
              </a:ln>
              <a:solidFill>
                <a:prstClr val="black"/>
              </a:solidFill>
              <a:latin typeface="NikoshBAN" pitchFamily="2" charset="0"/>
              <a:ea typeface="Calibri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55002" y="5846362"/>
            <a:ext cx="3201517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লিবারেটেড</a:t>
            </a: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ইয়ুথ</a:t>
            </a: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endParaRPr lang="en-US" sz="3600" dirty="0">
              <a:ln>
                <a:solidFill>
                  <a:srgbClr val="FF0000"/>
                </a:solidFill>
              </a:ln>
              <a:solidFill>
                <a:prstClr val="black"/>
              </a:solidFill>
              <a:latin typeface="NikoshBAN" pitchFamily="2" charset="0"/>
              <a:ea typeface="Calibri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09153" y="5104863"/>
            <a:ext cx="3215945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হিজাবুত</a:t>
            </a: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তাহিরি</a:t>
            </a: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endParaRPr lang="en-US" sz="3600" dirty="0">
              <a:ln>
                <a:solidFill>
                  <a:srgbClr val="FF0000"/>
                </a:solidFill>
              </a:ln>
              <a:solidFill>
                <a:prstClr val="black"/>
              </a:solidFill>
              <a:latin typeface="NikoshBAN" pitchFamily="2" charset="0"/>
              <a:ea typeface="Calibri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87492" y="4237485"/>
            <a:ext cx="3724096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হিজাব-উত-তৌহিদি</a:t>
            </a: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endParaRPr lang="en-US" sz="3600" dirty="0">
              <a:ln>
                <a:solidFill>
                  <a:srgbClr val="FF0000"/>
                </a:solidFill>
              </a:ln>
              <a:solidFill>
                <a:prstClr val="black"/>
              </a:solidFill>
              <a:latin typeface="NikoshBAN" pitchFamily="2" charset="0"/>
              <a:ea typeface="Calibri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58022" y="3429000"/>
            <a:ext cx="371406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জাদিদ</a:t>
            </a: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আল</a:t>
            </a: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কায়দা</a:t>
            </a:r>
            <a:endParaRPr lang="en-US" sz="3600" dirty="0">
              <a:ln>
                <a:solidFill>
                  <a:srgbClr val="FF0000"/>
                </a:solidFill>
              </a:ln>
              <a:solidFill>
                <a:prstClr val="black"/>
              </a:solidFill>
              <a:latin typeface="NikoshBAN" pitchFamily="2" charset="0"/>
              <a:ea typeface="Times New Roman"/>
              <a:cs typeface="NikoshBAN" pitchFamily="2" charset="0"/>
            </a:endParaRPr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63391" y="807113"/>
            <a:ext cx="2146409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u="sng" dirty="0" err="1" smtClean="0">
                <a:latin typeface="NikoshBAN" pitchFamily="2" charset="0"/>
                <a:cs typeface="NikoshBAN" pitchFamily="2" charset="0"/>
              </a:rPr>
              <a:t>সঞ্গা</a:t>
            </a:r>
            <a:r>
              <a:rPr lang="en-US" sz="2400" u="sng" dirty="0" smtClean="0">
                <a:latin typeface="NikoshBAN" pitchFamily="2" charset="0"/>
                <a:cs typeface="NikoshBAN" pitchFamily="2" charset="0"/>
              </a:rPr>
              <a:t> ১২ </a:t>
            </a:r>
            <a:r>
              <a:rPr lang="en-US" sz="2400" u="sng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sz="24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u="sng" dirty="0" err="1" smtClean="0">
                <a:latin typeface="NikoshBAN" pitchFamily="2" charset="0"/>
                <a:cs typeface="NikoshBAN" pitchFamily="2" charset="0"/>
              </a:rPr>
              <a:t>স্লাইডে</a:t>
            </a:r>
            <a:endParaRPr lang="en-US" sz="2400" u="sng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5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0"/>
            <a:ext cx="4522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আন্তর্জাতিক</a:t>
            </a:r>
            <a:r>
              <a:rPr lang="en-US" sz="4800" u="sng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u="sng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জঙ্গিবাদ</a:t>
            </a:r>
            <a:r>
              <a:rPr lang="en-US" sz="4400" u="sng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u="sng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বাদ</a:t>
            </a:r>
            <a:endParaRPr lang="en-US" sz="4800" b="1" u="sng" dirty="0">
              <a:ln>
                <a:solidFill>
                  <a:srgbClr val="002060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585534760"/>
              </p:ext>
            </p:extLst>
          </p:nvPr>
        </p:nvGraphicFramePr>
        <p:xfrm>
          <a:off x="457200" y="830998"/>
          <a:ext cx="8305800" cy="5417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589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C3044F-F49F-48E0-8501-9B623CE9A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graphicEl>
                                              <a:dgm id="{11C3044F-F49F-48E0-8501-9B623CE9A2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464AD63-A006-4A31-BC29-9C72168B7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9464AD63-A006-4A31-BC29-9C72168B70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FB2485A-87C2-41DB-BDAE-C687A8468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>
                                            <p:graphicEl>
                                              <a:dgm id="{9FB2485A-87C2-41DB-BDAE-C687A84687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40906C-F8EE-4539-B833-86D3D4FAA5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8040906C-F8EE-4539-B833-86D3D4FAA5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102E21-6BFE-4CD9-9728-208CF55F2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>
                                            <p:graphicEl>
                                              <a:dgm id="{80102E21-6BFE-4CD9-9728-208CF55F23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68A078-D261-4CFE-931F-22B5EAA44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B268A078-D261-4CFE-931F-22B5EAA448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5255"/>
            <a:ext cx="77114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Blip>
                <a:blip r:embed="rId3"/>
              </a:buBlip>
            </a:pP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জঙ্গি</a:t>
            </a:r>
            <a:r>
              <a:rPr lang="en-US" sz="4400" u="sng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বাদের</a:t>
            </a:r>
            <a:r>
              <a:rPr lang="en-US" sz="4400" u="sng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4400" u="sng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প্রচারের</a:t>
            </a:r>
            <a:r>
              <a:rPr lang="en-US" sz="4400" u="sng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4400" u="sng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মাধ্যমগুলি</a:t>
            </a:r>
            <a:r>
              <a:rPr lang="en-US" sz="4400" u="sng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4400" u="sng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হচ্ছে</a:t>
            </a:r>
            <a:r>
              <a:rPr lang="en-US" sz="4400" u="sng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--</a:t>
            </a:r>
            <a:endParaRPr lang="en-US" sz="4400" u="sng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90529" y="2057400"/>
            <a:ext cx="1676400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২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70020" y="2895600"/>
            <a:ext cx="16764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৩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70020" y="3657600"/>
            <a:ext cx="1676400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৪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93668" y="4409825"/>
            <a:ext cx="16764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৫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5200" y="5210816"/>
            <a:ext cx="1676400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৬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0" y="1219200"/>
            <a:ext cx="16764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61981"/>
            <a:ext cx="66548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1" y="961981"/>
            <a:ext cx="6703101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0" y="1014533"/>
            <a:ext cx="6703101" cy="4664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7" t="21731" r="10109" b="11675"/>
          <a:stretch/>
        </p:blipFill>
        <p:spPr>
          <a:xfrm>
            <a:off x="130252" y="1014533"/>
            <a:ext cx="6931824" cy="4908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5" y="1014533"/>
            <a:ext cx="6931824" cy="4664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9" y="1056236"/>
            <a:ext cx="6968610" cy="487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171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702</Words>
  <Application>Microsoft Office PowerPoint</Application>
  <PresentationFormat>On-screen Show (4:3)</PresentationFormat>
  <Paragraphs>110</Paragraphs>
  <Slides>20</Slides>
  <Notes>9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Packager Shell Object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130</cp:revision>
  <dcterms:created xsi:type="dcterms:W3CDTF">2006-08-16T00:00:00Z</dcterms:created>
  <dcterms:modified xsi:type="dcterms:W3CDTF">2015-12-05T11:11:44Z</dcterms:modified>
</cp:coreProperties>
</file>