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6" r:id="rId6"/>
    <p:sldId id="267" r:id="rId7"/>
    <p:sldId id="263" r:id="rId8"/>
    <p:sldId id="268" r:id="rId9"/>
    <p:sldId id="269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80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3399"/>
    <a:srgbClr val="808080"/>
    <a:srgbClr val="66CCFF"/>
    <a:srgbClr val="FF3300"/>
    <a:srgbClr val="FFCCCC"/>
    <a:srgbClr val="FF99FF"/>
    <a:srgbClr val="FF0000"/>
    <a:srgbClr val="00FF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5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3.jpg"/><Relationship Id="rId7" Type="http://schemas.openxmlformats.org/officeDocument/2006/relationships/image" Target="../media/image1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6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image" Target="../media/image3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2438400"/>
            <a:ext cx="8349574" cy="40386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style>
          <a:lnRef idx="1">
            <a:schemeClr val="accent3"/>
          </a:lnRef>
          <a:fillRef idx="1002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accent1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every  body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14692">
            <a:off x="1398761" y="2446949"/>
            <a:ext cx="5080753" cy="64356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834957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Individual work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(2 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minutes)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590800"/>
            <a:ext cx="7848600" cy="3048000"/>
          </a:xfrm>
          <a:ln w="38100">
            <a:solidFill>
              <a:srgbClr val="00B0F0"/>
            </a:solidFill>
          </a:ln>
        </p:spPr>
        <p:txBody>
          <a:bodyPr/>
          <a:lstStyle/>
          <a:p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will write the </a:t>
            </a:r>
            <a:r>
              <a:rPr lang="en-US" sz="4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defination</a:t>
            </a: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preposition.</a:t>
            </a: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7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" y="533400"/>
            <a:ext cx="8382000" cy="1470025"/>
          </a:xfrm>
          <a:solidFill>
            <a:srgbClr val="FF66FF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Defination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of Preposition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6240" y="2438400"/>
            <a:ext cx="8382000" cy="3477875"/>
          </a:xfrm>
          <a:prstGeom prst="rect">
            <a:avLst/>
          </a:prstGeom>
          <a:solidFill>
            <a:srgbClr val="CCFF33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Preposition is a word which sits before noun or pronoun to show the relation of the noun or pronoun with any other words in the sentences.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233506"/>
      </p:ext>
    </p:extLst>
  </p:cSld>
  <p:clrMapOvr>
    <a:masterClrMapping/>
  </p:clrMapOvr>
  <p:transition spd="slow">
    <p:push dir="u"/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503920" cy="1162050"/>
          </a:xfr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Look at the Sentences  (2 </a:t>
            </a:r>
            <a:r>
              <a:rPr lang="en-US" sz="4000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minutes)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676400"/>
            <a:ext cx="8503920" cy="452431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14350" indent="-514350">
              <a:buAutoNum type="alphaL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 live in Dhaka. </a:t>
            </a:r>
          </a:p>
          <a:p>
            <a:pPr marL="514350" indent="-514350">
              <a:buAutoNum type="alphaL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He comes of a Muslin family.</a:t>
            </a:r>
          </a:p>
          <a:p>
            <a:pPr marL="514350" indent="-514350">
              <a:buAutoNum type="alphaL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Asif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will come on Monday. </a:t>
            </a:r>
          </a:p>
          <a:p>
            <a:pPr marL="514350" indent="-514350">
              <a:buAutoNum type="alphaL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Shipra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leaves for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Dinaj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pur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by 10am. </a:t>
            </a:r>
          </a:p>
          <a:p>
            <a:pPr marL="514350" indent="-514350">
              <a:buAutoNum type="alphaL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She is going to school. </a:t>
            </a:r>
          </a:p>
          <a:p>
            <a:pPr marL="514350" indent="-514350">
              <a:buAutoNum type="alphaL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He is in good health. </a:t>
            </a:r>
          </a:p>
          <a:p>
            <a:pPr marL="514350" indent="-514350">
              <a:buAutoNum type="alphaL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We live at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Homna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 Comilla. </a:t>
            </a:r>
          </a:p>
          <a:p>
            <a:pPr marL="514350" indent="-514350">
              <a:buAutoNum type="alphaL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want a piece of paper.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i.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Rafiul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killed the snake with stick.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2407920"/>
            <a:ext cx="5547360" cy="416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explode.wav"/>
          </p:stSnd>
        </p:sndAc>
      </p:transition>
    </mc:Choice>
    <mc:Fallback xmlns="">
      <p:transition spd="slow">
        <p:fade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Look at the pictures 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 minutes)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74698"/>
            <a:ext cx="2324923" cy="17453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36" y="4712707"/>
            <a:ext cx="2721467" cy="17632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400" y="1329745"/>
            <a:ext cx="2949912" cy="2235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20327"/>
            <a:ext cx="2372712" cy="18361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6" t="11997" r="49137" b="24576"/>
          <a:stretch/>
        </p:blipFill>
        <p:spPr>
          <a:xfrm>
            <a:off x="3200400" y="2971800"/>
            <a:ext cx="2457637" cy="224601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8690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685800"/>
            <a:ext cx="8229600" cy="1470025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 Work (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2 minutes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514600"/>
            <a:ext cx="8382000" cy="3886200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endParaRPr lang="en-US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a list of simple preposition.</a:t>
            </a:r>
          </a:p>
          <a:p>
            <a:endParaRPr lang="en-US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6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6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696542"/>
      </p:ext>
    </p:extLst>
  </p:cSld>
  <p:clrMapOvr>
    <a:masterClrMapping/>
  </p:clrMapOvr>
  <p:transition spd="slow">
    <p:pull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pictures  </a:t>
            </a:r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(2 minutes)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815340" y="1836419"/>
            <a:ext cx="1950720" cy="2209800"/>
          </a:xfrm>
          <a:prstGeom prst="rect">
            <a:avLst/>
          </a:prstGeom>
          <a:ln w="38100">
            <a:solidFill>
              <a:srgbClr val="FF0066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42"/>
          <a:stretch/>
        </p:blipFill>
        <p:spPr>
          <a:xfrm>
            <a:off x="3886200" y="1879903"/>
            <a:ext cx="4618584" cy="203677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5210" b="-5974"/>
          <a:stretch/>
        </p:blipFill>
        <p:spPr>
          <a:xfrm>
            <a:off x="3886200" y="4495800"/>
            <a:ext cx="4618584" cy="2106547"/>
          </a:xfrm>
          <a:prstGeom prst="rect">
            <a:avLst/>
          </a:prstGeom>
          <a:ln w="38100">
            <a:solidFill>
              <a:srgbClr val="00FFFF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68"/>
          <a:stretch/>
        </p:blipFill>
        <p:spPr>
          <a:xfrm>
            <a:off x="685800" y="4421125"/>
            <a:ext cx="2209801" cy="225589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44320852"/>
      </p:ext>
    </p:extLst>
  </p:cSld>
  <p:clrMapOvr>
    <a:masterClrMapping/>
  </p:clrMapOvr>
  <p:transition spd="slow">
    <p:cover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9FFCC"/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Look at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preposition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piramid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427720" cy="50292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78513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4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6699FF"/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Pair work ( 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1752600"/>
            <a:ext cx="8153400" cy="4724400"/>
            <a:chOff x="533400" y="1752600"/>
            <a:chExt cx="8153400" cy="4724400"/>
          </a:xfrm>
        </p:grpSpPr>
        <p:sp>
          <p:nvSpPr>
            <p:cNvPr id="4" name="Rectangle 3"/>
            <p:cNvSpPr/>
            <p:nvPr/>
          </p:nvSpPr>
          <p:spPr>
            <a:xfrm>
              <a:off x="533400" y="1752600"/>
              <a:ext cx="8153400" cy="4724400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87908" y="2303247"/>
              <a:ext cx="7620000" cy="923330"/>
            </a:xfrm>
            <a:prstGeom prst="rect">
              <a:avLst/>
            </a:prstGeom>
            <a:solidFill>
              <a:srgbClr val="CCFF33"/>
            </a:solidFill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latin typeface="Times New Roman" pitchFamily="18" charset="0"/>
                  <a:cs typeface="Times New Roman" pitchFamily="18" charset="0"/>
                </a:rPr>
                <a:t>Ss</a:t>
              </a:r>
              <a:r>
                <a:rPr lang="en-US" sz="5400" dirty="0">
                  <a:latin typeface="Times New Roman" pitchFamily="18" charset="0"/>
                  <a:cs typeface="Times New Roman" pitchFamily="18" charset="0"/>
                </a:rPr>
                <a:t> will write  5 sentences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033023">
              <a:off x="889747" y="3981684"/>
              <a:ext cx="7440706" cy="18973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389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body" idx="1"/>
          </p:nvPr>
        </p:nvSpPr>
        <p:spPr>
          <a:xfrm>
            <a:off x="603402" y="573054"/>
            <a:ext cx="8305800" cy="150018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Evaluation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85778" y="689524"/>
            <a:ext cx="2248431" cy="1267249"/>
            <a:chOff x="6485778" y="689524"/>
            <a:chExt cx="2248431" cy="126724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15" b="10668"/>
            <a:stretch/>
          </p:blipFill>
          <p:spPr>
            <a:xfrm>
              <a:off x="6485778" y="689524"/>
              <a:ext cx="2248431" cy="1267249"/>
            </a:xfrm>
            <a:prstGeom prst="rect">
              <a:avLst/>
            </a:prstGeom>
            <a:ln w="38100">
              <a:solidFill>
                <a:srgbClr val="0033CC"/>
              </a:solidFill>
            </a:ln>
          </p:spPr>
        </p:pic>
        <p:sp>
          <p:nvSpPr>
            <p:cNvPr id="6" name="Rectangle 5"/>
            <p:cNvSpPr/>
            <p:nvPr/>
          </p:nvSpPr>
          <p:spPr>
            <a:xfrm>
              <a:off x="6502677" y="875806"/>
              <a:ext cx="1137828" cy="44734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8409" y="2286000"/>
            <a:ext cx="8480794" cy="4401205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1.What  is preposition?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2. Say  3 simple preposition?</a:t>
            </a:r>
          </a:p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3. Make sentence with following picture:</a:t>
            </a: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800600"/>
            <a:ext cx="2216348" cy="1668780"/>
          </a:xfrm>
          <a:prstGeom prst="rect">
            <a:avLst/>
          </a:prstGeom>
          <a:ln w="38100">
            <a:solidFill>
              <a:srgbClr val="9966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800600"/>
            <a:ext cx="2222867" cy="1668780"/>
          </a:xfrm>
          <a:prstGeom prst="rect">
            <a:avLst/>
          </a:prstGeom>
          <a:ln w="38100">
            <a:solidFill>
              <a:srgbClr val="66CCFF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3400" y="4800600"/>
            <a:ext cx="2895600" cy="1668780"/>
          </a:xfrm>
          <a:prstGeom prst="rect">
            <a:avLst/>
          </a:prstGeom>
          <a:solidFill>
            <a:srgbClr val="0033CC"/>
          </a:solidFill>
          <a:ln w="28575">
            <a:solidFill>
              <a:srgbClr val="0033CC"/>
            </a:solidFill>
          </a:ln>
        </p:spPr>
      </p:pic>
    </p:spTree>
    <p:extLst>
      <p:ext uri="{BB962C8B-B14F-4D97-AF65-F5344CB8AC3E}">
        <p14:creationId xmlns:p14="http://schemas.microsoft.com/office/powerpoint/2010/main" val="411465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8153400" cy="2133600"/>
          </a:xfrm>
          <a:solidFill>
            <a:srgbClr val="00FF00"/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r"/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667000"/>
            <a:ext cx="8153400" cy="3657600"/>
          </a:xfrm>
          <a:solidFill>
            <a:srgbClr val="66CCFF"/>
          </a:solidFill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Write ten sentence with the following prepositions –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in, on, at, with, by.</a:t>
            </a:r>
            <a:endParaRPr lang="en-US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"/>
            <a:ext cx="3429000" cy="1828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0600" y="4800600"/>
            <a:ext cx="7543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0999" y="304800"/>
            <a:ext cx="8322129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Teacher’s Identity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99" y="2286000"/>
            <a:ext cx="8398329" cy="4191000"/>
          </a:xfrm>
          <a:solidFill>
            <a:srgbClr val="66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Md.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Eusuf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Ali   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 A M Ed.</a:t>
            </a:r>
          </a:p>
          <a:p>
            <a:pPr algn="l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Assistant Teacher</a:t>
            </a:r>
          </a:p>
          <a:p>
            <a:pPr algn="l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Bakrikandi 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Adarsha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High School</a:t>
            </a:r>
          </a:p>
          <a:p>
            <a:pPr algn="l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Debidwar- Comilla</a:t>
            </a:r>
          </a:p>
          <a:p>
            <a:pPr algn="l"/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Mobile No. 01944689392</a:t>
            </a:r>
            <a:endParaRPr lang="en-US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06" t="20536" r="5804" b="10267"/>
          <a:stretch/>
        </p:blipFill>
        <p:spPr>
          <a:xfrm rot="16200000">
            <a:off x="6705951" y="2514249"/>
            <a:ext cx="2225427" cy="17689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25048">
            <a:off x="6562112" y="4491210"/>
            <a:ext cx="1913912" cy="164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7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47472" y="228600"/>
            <a:ext cx="8534400" cy="6153912"/>
            <a:chOff x="304800" y="399288"/>
            <a:chExt cx="8534400" cy="615391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57003">
              <a:off x="857128" y="4083273"/>
              <a:ext cx="1834767" cy="236041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99288"/>
              <a:ext cx="8534400" cy="6153912"/>
            </a:xfrm>
            <a:prstGeom prst="rect">
              <a:avLst/>
            </a:prstGeom>
            <a:ln w="38100">
              <a:solidFill>
                <a:srgbClr val="00FFFF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0890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5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8305800" cy="1470025"/>
          </a:xfrm>
          <a:solidFill>
            <a:srgbClr val="FFCC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Introduction to the lesson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362200"/>
            <a:ext cx="8229600" cy="4038600"/>
          </a:xfrm>
          <a:solidFill>
            <a:srgbClr val="FFFF66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Grade -Seven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Subject: English-2nd paper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Unit-11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Lessons: 3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Time: 45 minutes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Date:29/08/2015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200400"/>
            <a:ext cx="3040380" cy="239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9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applause.wav"/>
          </p:stSnd>
        </p:sndAc>
      </p:transition>
    </mc:Choice>
    <mc:Fallback xmlns="">
      <p:transition spd="slow">
        <p:split orient="vert"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Look at the pictures (2 minutes)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17735"/>
            <a:ext cx="3429000" cy="48658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962400" y="1517735"/>
            <a:ext cx="4953000" cy="5187865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962400" y="1517735"/>
            <a:ext cx="4800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The lamp is  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the table.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b.The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ball is 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under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the     table.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c.The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cat is 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the Sofa.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d.All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things are </a:t>
            </a:r>
            <a:r>
              <a:rPr lang="en-US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room.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83146"/>
      </p:ext>
    </p:extLst>
  </p:cSld>
  <p:clrMapOvr>
    <a:masterClrMapping/>
  </p:clrMapOvr>
  <p:transition spd="slow">
    <p:wheel spokes="1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Today’s Lesson is----------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971800"/>
            <a:ext cx="8001000" cy="3048000"/>
          </a:xfrm>
          <a:solidFill>
            <a:srgbClr val="66FFFF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en-US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Preposition</a:t>
            </a:r>
            <a:endParaRPr lang="en-US" sz="96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3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1"/>
            <a:ext cx="8229600" cy="990600"/>
          </a:xfrm>
          <a:solidFill>
            <a:srgbClr val="66FFFF"/>
          </a:solidFill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Learning out comes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676400"/>
            <a:ext cx="8229600" cy="48006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By the end of the lesson </a:t>
            </a:r>
            <a:r>
              <a:rPr lang="en-US" sz="35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35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will be able to--- </a:t>
            </a:r>
            <a:r>
              <a:rPr lang="en-US" sz="3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l"/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Define preposition.</a:t>
            </a:r>
          </a:p>
          <a:p>
            <a:pPr algn="l"/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Make a list of simple preposition.</a:t>
            </a:r>
          </a:p>
          <a:p>
            <a:pPr algn="l"/>
            <a:r>
              <a:rPr lang="en-US" sz="4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Make sentences using preposition .        (on, in, at, with. Under).</a:t>
            </a:r>
            <a:endParaRPr lang="en-US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09534"/>
      </p:ext>
    </p:extLst>
  </p:cSld>
  <p:clrMapOvr>
    <a:masterClrMapping/>
  </p:clrMapOvr>
  <p:transition spd="slow">
    <p:cover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228600"/>
            <a:ext cx="8534400" cy="6400800"/>
          </a:xfrm>
          <a:prstGeom prst="rect">
            <a:avLst/>
          </a:prstGeom>
          <a:solidFill>
            <a:srgbClr val="FFCCCC"/>
          </a:solidFill>
          <a:ln w="38100"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3" t="40989" r="50349" b="9046"/>
          <a:stretch/>
        </p:blipFill>
        <p:spPr>
          <a:xfrm>
            <a:off x="2438400" y="4724400"/>
            <a:ext cx="2362199" cy="1461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Look at the pictures (2 minutes)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6100" y="419102"/>
            <a:ext cx="1066797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19400" y="3276600"/>
            <a:ext cx="2133600" cy="8661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95401" y="2590800"/>
            <a:ext cx="6197114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books are 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a bag.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4191000"/>
            <a:ext cx="6197115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The dog is playing </a:t>
            </a:r>
            <a:r>
              <a:rPr lang="en-US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 ball.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95401" y="5893561"/>
            <a:ext cx="6197114" cy="584775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Rabit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table.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03442"/>
      </p:ext>
    </p:extLst>
  </p:cSld>
  <p:clrMapOvr>
    <a:masterClrMapping/>
  </p:clrMapOvr>
  <p:transition spd="slow">
    <p:push dir="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381000"/>
            <a:ext cx="8001000" cy="5867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Look at the pictures (2 minutes)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95400"/>
            <a:ext cx="2057400" cy="144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2895600"/>
            <a:ext cx="65532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They are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the mitting.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480375"/>
            <a:ext cx="1866900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5257800"/>
            <a:ext cx="6553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 is waiting </a:t>
            </a:r>
            <a:r>
              <a:rPr lang="en-US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his friends.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6610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762000"/>
            <a:ext cx="8534400" cy="5562600"/>
          </a:xfrm>
          <a:prstGeom prst="rect">
            <a:avLst/>
          </a:prstGeom>
          <a:solidFill>
            <a:srgbClr val="66CCFF"/>
          </a:solidFill>
          <a:ln w="381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5334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Preposition is a compound word----</a:t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means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before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means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position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2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breeze.wav"/>
          </p:stSnd>
        </p:sndAc>
      </p:transition>
    </mc:Choice>
    <mc:Fallback xmlns="">
      <p:transition spd="slow">
        <p:fade/>
        <p:sndAc>
          <p:stSnd>
            <p:snd r:embed="rId3" name="breez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397</Words>
  <Application>Microsoft Office PowerPoint</Application>
  <PresentationFormat>On-screen Show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Teacher’s Identity</vt:lpstr>
      <vt:lpstr>Introduction to the lesson</vt:lpstr>
      <vt:lpstr>Look at the pictures (2 minutes)</vt:lpstr>
      <vt:lpstr>Today’s Lesson is----------</vt:lpstr>
      <vt:lpstr>Learning out comes</vt:lpstr>
      <vt:lpstr>Look at the pictures (2 minutes)</vt:lpstr>
      <vt:lpstr>Look at the pictures (2 minutes)</vt:lpstr>
      <vt:lpstr>Preposition is a compound word----   Pre  means   before (পূর্বে)  position means position (অবস্থান)</vt:lpstr>
      <vt:lpstr>Individual work(2 minutes)</vt:lpstr>
      <vt:lpstr>Defination of Preposition</vt:lpstr>
      <vt:lpstr>Look at the Sentences  (2 minutes)</vt:lpstr>
      <vt:lpstr>Look at the pictures (2 minutes)</vt:lpstr>
      <vt:lpstr>Group Work (2 minutes )</vt:lpstr>
      <vt:lpstr>Look at the pictures  (2 minutes)</vt:lpstr>
      <vt:lpstr>Look at the preposition piramid</vt:lpstr>
      <vt:lpstr>Pair work (  )</vt:lpstr>
      <vt:lpstr>PowerPoint Presentation</vt:lpstr>
      <vt:lpstr>Home Task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WCC</dc:creator>
  <cp:lastModifiedBy>TTC</cp:lastModifiedBy>
  <cp:revision>72</cp:revision>
  <dcterms:created xsi:type="dcterms:W3CDTF">2006-08-16T00:00:00Z</dcterms:created>
  <dcterms:modified xsi:type="dcterms:W3CDTF">2015-12-08T14:58:18Z</dcterms:modified>
</cp:coreProperties>
</file>