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71" r:id="rId7"/>
    <p:sldId id="277" r:id="rId8"/>
    <p:sldId id="272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0" r:id="rId18"/>
    <p:sldId id="279" r:id="rId19"/>
    <p:sldId id="273" r:id="rId20"/>
    <p:sldId id="274" r:id="rId21"/>
    <p:sldId id="275" r:id="rId22"/>
    <p:sldId id="276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TI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2-16T16:28:26.344" idx="1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D80FAD-E056-4874-A77F-AA9BED8673AB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939934-F97B-49C2-876A-17211DF3B3C5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New word</a:t>
          </a:r>
          <a:endParaRPr lang="en-US" dirty="0"/>
        </a:p>
      </dgm:t>
    </dgm:pt>
    <dgm:pt modelId="{90DDCD2A-DF05-49BF-B88B-602476EF4A3C}" type="parTrans" cxnId="{B553E9B0-5F73-4069-A39A-DD299EAF9989}">
      <dgm:prSet/>
      <dgm:spPr/>
      <dgm:t>
        <a:bodyPr/>
        <a:lstStyle/>
        <a:p>
          <a:endParaRPr lang="en-US"/>
        </a:p>
      </dgm:t>
    </dgm:pt>
    <dgm:pt modelId="{71467699-8C46-4262-8FBD-AE25CA4C5365}" type="sibTrans" cxnId="{B553E9B0-5F73-4069-A39A-DD299EAF9989}">
      <dgm:prSet/>
      <dgm:spPr/>
      <dgm:t>
        <a:bodyPr/>
        <a:lstStyle/>
        <a:p>
          <a:endParaRPr lang="en-US"/>
        </a:p>
      </dgm:t>
    </dgm:pt>
    <dgm:pt modelId="{5F526DC7-46EE-4B3E-871F-EDF9A1A648D5}">
      <dgm:prSet phldrT="[Text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US" dirty="0" smtClean="0"/>
            <a:t>panicked</a:t>
          </a:r>
          <a:endParaRPr lang="en-US" dirty="0"/>
        </a:p>
      </dgm:t>
    </dgm:pt>
    <dgm:pt modelId="{233B0A4A-6304-47B7-9813-54DB20A667B9}" type="parTrans" cxnId="{118C5B17-5715-4F02-810D-EC9D8B12B020}">
      <dgm:prSet/>
      <dgm:spPr/>
      <dgm:t>
        <a:bodyPr/>
        <a:lstStyle/>
        <a:p>
          <a:endParaRPr lang="en-US"/>
        </a:p>
      </dgm:t>
    </dgm:pt>
    <dgm:pt modelId="{E5AEE236-3910-4EEE-B87A-4CC5269525B4}" type="sibTrans" cxnId="{118C5B17-5715-4F02-810D-EC9D8B12B020}">
      <dgm:prSet/>
      <dgm:spPr/>
      <dgm:t>
        <a:bodyPr/>
        <a:lstStyle/>
        <a:p>
          <a:endParaRPr lang="en-US"/>
        </a:p>
      </dgm:t>
    </dgm:pt>
    <dgm:pt modelId="{5F1D747C-635C-411B-8F1C-DA9CE65037C8}">
      <dgm:prSet phldrT="[Text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US" dirty="0" smtClean="0"/>
            <a:t>Full time</a:t>
          </a:r>
          <a:endParaRPr lang="en-US" dirty="0"/>
        </a:p>
      </dgm:t>
    </dgm:pt>
    <dgm:pt modelId="{FE12F056-F67B-4D75-8C65-7AF99A7BA485}" type="parTrans" cxnId="{1FB546C2-4560-4D2C-BEF0-055EE22CC90B}">
      <dgm:prSet/>
      <dgm:spPr/>
      <dgm:t>
        <a:bodyPr/>
        <a:lstStyle/>
        <a:p>
          <a:endParaRPr lang="en-US"/>
        </a:p>
      </dgm:t>
    </dgm:pt>
    <dgm:pt modelId="{293230F9-11C2-4F52-85F8-C341AD433B02}" type="sibTrans" cxnId="{1FB546C2-4560-4D2C-BEF0-055EE22CC90B}">
      <dgm:prSet/>
      <dgm:spPr/>
      <dgm:t>
        <a:bodyPr/>
        <a:lstStyle/>
        <a:p>
          <a:endParaRPr lang="en-US"/>
        </a:p>
      </dgm:t>
    </dgm:pt>
    <dgm:pt modelId="{953368AB-C7B8-4975-919C-6D8D2EC4367D}">
      <dgm:prSet phldrT="[Text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US" dirty="0" smtClean="0"/>
            <a:t>volunteer</a:t>
          </a:r>
          <a:endParaRPr lang="en-US" dirty="0"/>
        </a:p>
      </dgm:t>
    </dgm:pt>
    <dgm:pt modelId="{A1093EE7-7983-4145-B48E-73E9E6C3E62A}" type="parTrans" cxnId="{FFB8EDEA-0C84-4DE2-874D-D1D0FB0AD98C}">
      <dgm:prSet/>
      <dgm:spPr/>
      <dgm:t>
        <a:bodyPr/>
        <a:lstStyle/>
        <a:p>
          <a:endParaRPr lang="en-US"/>
        </a:p>
      </dgm:t>
    </dgm:pt>
    <dgm:pt modelId="{7D03F7E8-43BA-4833-9EB5-D4D7C803B92C}" type="sibTrans" cxnId="{FFB8EDEA-0C84-4DE2-874D-D1D0FB0AD98C}">
      <dgm:prSet/>
      <dgm:spPr/>
      <dgm:t>
        <a:bodyPr/>
        <a:lstStyle/>
        <a:p>
          <a:endParaRPr lang="en-US"/>
        </a:p>
      </dgm:t>
    </dgm:pt>
    <dgm:pt modelId="{04896F0B-734A-48CB-95C7-B28D82B878C7}">
      <dgm:prSet phldrT="[Text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US" dirty="0" smtClean="0"/>
            <a:t>Put out </a:t>
          </a:r>
          <a:endParaRPr lang="en-US" dirty="0"/>
        </a:p>
      </dgm:t>
    </dgm:pt>
    <dgm:pt modelId="{F59D5A11-2D6B-4E56-A89F-4F9CF57EDCC7}" type="parTrans" cxnId="{B3E66DEE-7377-4A54-99C8-B3988C6CB196}">
      <dgm:prSet/>
      <dgm:spPr/>
      <dgm:t>
        <a:bodyPr/>
        <a:lstStyle/>
        <a:p>
          <a:endParaRPr lang="en-US"/>
        </a:p>
      </dgm:t>
    </dgm:pt>
    <dgm:pt modelId="{4C141FFA-8FFC-4B66-9A35-F8A273A52ED1}" type="sibTrans" cxnId="{B3E66DEE-7377-4A54-99C8-B3988C6CB196}">
      <dgm:prSet/>
      <dgm:spPr/>
      <dgm:t>
        <a:bodyPr/>
        <a:lstStyle/>
        <a:p>
          <a:endParaRPr lang="en-US"/>
        </a:p>
      </dgm:t>
    </dgm:pt>
    <dgm:pt modelId="{20961F40-093E-4284-AE30-376020A132AF}" type="pres">
      <dgm:prSet presAssocID="{C7D80FAD-E056-4874-A77F-AA9BED8673A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A746DF-2B11-430D-A232-A9343D7D3682}" type="pres">
      <dgm:prSet presAssocID="{57939934-F97B-49C2-876A-17211DF3B3C5}" presName="centerShape" presStyleLbl="node0" presStyleIdx="0" presStyleCnt="1" custLinFactNeighborX="-1333" custLinFactNeighborY="331"/>
      <dgm:spPr/>
      <dgm:t>
        <a:bodyPr/>
        <a:lstStyle/>
        <a:p>
          <a:endParaRPr lang="en-US"/>
        </a:p>
      </dgm:t>
    </dgm:pt>
    <dgm:pt modelId="{4D31DB57-9388-4F8B-A7E7-1B5AE1815AE4}" type="pres">
      <dgm:prSet presAssocID="{233B0A4A-6304-47B7-9813-54DB20A667B9}" presName="Name9" presStyleLbl="parChTrans1D2" presStyleIdx="0" presStyleCnt="4"/>
      <dgm:spPr/>
      <dgm:t>
        <a:bodyPr/>
        <a:lstStyle/>
        <a:p>
          <a:endParaRPr lang="en-US"/>
        </a:p>
      </dgm:t>
    </dgm:pt>
    <dgm:pt modelId="{C2A8EC95-264C-402B-9DF0-47F78656AD32}" type="pres">
      <dgm:prSet presAssocID="{233B0A4A-6304-47B7-9813-54DB20A667B9}" presName="connTx" presStyleLbl="parChTrans1D2" presStyleIdx="0" presStyleCnt="4"/>
      <dgm:spPr/>
      <dgm:t>
        <a:bodyPr/>
        <a:lstStyle/>
        <a:p>
          <a:endParaRPr lang="en-US"/>
        </a:p>
      </dgm:t>
    </dgm:pt>
    <dgm:pt modelId="{A4DCE005-1821-4D77-B952-C11A1D92DDB2}" type="pres">
      <dgm:prSet presAssocID="{5F526DC7-46EE-4B3E-871F-EDF9A1A648D5}" presName="node" presStyleLbl="node1" presStyleIdx="0" presStyleCnt="4" custScaleX="175068" custRadScaleRad="98042" custRadScaleInc="-8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B2CE5-B5F4-48F9-A847-2B75E9233524}" type="pres">
      <dgm:prSet presAssocID="{FE12F056-F67B-4D75-8C65-7AF99A7BA485}" presName="Name9" presStyleLbl="parChTrans1D2" presStyleIdx="1" presStyleCnt="4"/>
      <dgm:spPr/>
      <dgm:t>
        <a:bodyPr/>
        <a:lstStyle/>
        <a:p>
          <a:endParaRPr lang="en-US"/>
        </a:p>
      </dgm:t>
    </dgm:pt>
    <dgm:pt modelId="{FC214715-FAE7-44E8-ACAD-ED37A2884F29}" type="pres">
      <dgm:prSet presAssocID="{FE12F056-F67B-4D75-8C65-7AF99A7BA485}" presName="connTx" presStyleLbl="parChTrans1D2" presStyleIdx="1" presStyleCnt="4"/>
      <dgm:spPr/>
      <dgm:t>
        <a:bodyPr/>
        <a:lstStyle/>
        <a:p>
          <a:endParaRPr lang="en-US"/>
        </a:p>
      </dgm:t>
    </dgm:pt>
    <dgm:pt modelId="{0B830927-DD06-41F8-8A50-508C59455A07}" type="pres">
      <dgm:prSet presAssocID="{5F1D747C-635C-411B-8F1C-DA9CE65037C8}" presName="node" presStyleLbl="node1" presStyleIdx="1" presStyleCnt="4" custScaleX="192075" custRadScaleRad="118051" custRadScaleInc="7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A599C-F7C0-4590-8F00-828F4EE77A59}" type="pres">
      <dgm:prSet presAssocID="{A1093EE7-7983-4145-B48E-73E9E6C3E62A}" presName="Name9" presStyleLbl="parChTrans1D2" presStyleIdx="2" presStyleCnt="4"/>
      <dgm:spPr/>
      <dgm:t>
        <a:bodyPr/>
        <a:lstStyle/>
        <a:p>
          <a:endParaRPr lang="en-US"/>
        </a:p>
      </dgm:t>
    </dgm:pt>
    <dgm:pt modelId="{13FAF748-2A9B-4478-9E5B-D223A14544E0}" type="pres">
      <dgm:prSet presAssocID="{A1093EE7-7983-4145-B48E-73E9E6C3E62A}" presName="connTx" presStyleLbl="parChTrans1D2" presStyleIdx="2" presStyleCnt="4"/>
      <dgm:spPr/>
      <dgm:t>
        <a:bodyPr/>
        <a:lstStyle/>
        <a:p>
          <a:endParaRPr lang="en-US"/>
        </a:p>
      </dgm:t>
    </dgm:pt>
    <dgm:pt modelId="{F1E67289-B427-4CCE-878C-76F453ABD90F}" type="pres">
      <dgm:prSet presAssocID="{953368AB-C7B8-4975-919C-6D8D2EC4367D}" presName="node" presStyleLbl="node1" presStyleIdx="2" presStyleCnt="4" custScaleX="182011" custRadScaleRad="102425" custRadScaleInc="8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70D1D1-65DA-4A25-8919-FD3A338732E3}" type="pres">
      <dgm:prSet presAssocID="{F59D5A11-2D6B-4E56-A89F-4F9CF57EDCC7}" presName="Name9" presStyleLbl="parChTrans1D2" presStyleIdx="3" presStyleCnt="4"/>
      <dgm:spPr/>
      <dgm:t>
        <a:bodyPr/>
        <a:lstStyle/>
        <a:p>
          <a:endParaRPr lang="en-US"/>
        </a:p>
      </dgm:t>
    </dgm:pt>
    <dgm:pt modelId="{DF6C97AF-FB11-4136-AAF0-15ADEFDF9849}" type="pres">
      <dgm:prSet presAssocID="{F59D5A11-2D6B-4E56-A89F-4F9CF57EDCC7}" presName="connTx" presStyleLbl="parChTrans1D2" presStyleIdx="3" presStyleCnt="4"/>
      <dgm:spPr/>
      <dgm:t>
        <a:bodyPr/>
        <a:lstStyle/>
        <a:p>
          <a:endParaRPr lang="en-US"/>
        </a:p>
      </dgm:t>
    </dgm:pt>
    <dgm:pt modelId="{25C020F3-B2F8-4074-825A-1E0C7976CE8B}" type="pres">
      <dgm:prSet presAssocID="{04896F0B-734A-48CB-95C7-B28D82B878C7}" presName="node" presStyleLbl="node1" presStyleIdx="3" presStyleCnt="4" custScaleX="175224" custRadScaleRad="117884" custRadScaleInc="-75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9F1A6F-A510-4570-8362-0F3B12689FD1}" type="presOf" srcId="{233B0A4A-6304-47B7-9813-54DB20A667B9}" destId="{4D31DB57-9388-4F8B-A7E7-1B5AE1815AE4}" srcOrd="0" destOrd="0" presId="urn:microsoft.com/office/officeart/2005/8/layout/radial1"/>
    <dgm:cxn modelId="{D9251E4C-E7D1-4BAB-B349-F0965F9377BE}" type="presOf" srcId="{5F526DC7-46EE-4B3E-871F-EDF9A1A648D5}" destId="{A4DCE005-1821-4D77-B952-C11A1D92DDB2}" srcOrd="0" destOrd="0" presId="urn:microsoft.com/office/officeart/2005/8/layout/radial1"/>
    <dgm:cxn modelId="{138325D3-9D79-4137-A472-05E69AD615B2}" type="presOf" srcId="{57939934-F97B-49C2-876A-17211DF3B3C5}" destId="{2CA746DF-2B11-430D-A232-A9343D7D3682}" srcOrd="0" destOrd="0" presId="urn:microsoft.com/office/officeart/2005/8/layout/radial1"/>
    <dgm:cxn modelId="{B553E9B0-5F73-4069-A39A-DD299EAF9989}" srcId="{C7D80FAD-E056-4874-A77F-AA9BED8673AB}" destId="{57939934-F97B-49C2-876A-17211DF3B3C5}" srcOrd="0" destOrd="0" parTransId="{90DDCD2A-DF05-49BF-B88B-602476EF4A3C}" sibTransId="{71467699-8C46-4262-8FBD-AE25CA4C5365}"/>
    <dgm:cxn modelId="{025B9DD4-730A-4ABD-BF83-0199336FE6FE}" type="presOf" srcId="{F59D5A11-2D6B-4E56-A89F-4F9CF57EDCC7}" destId="{8C70D1D1-65DA-4A25-8919-FD3A338732E3}" srcOrd="0" destOrd="0" presId="urn:microsoft.com/office/officeart/2005/8/layout/radial1"/>
    <dgm:cxn modelId="{B3E66DEE-7377-4A54-99C8-B3988C6CB196}" srcId="{57939934-F97B-49C2-876A-17211DF3B3C5}" destId="{04896F0B-734A-48CB-95C7-B28D82B878C7}" srcOrd="3" destOrd="0" parTransId="{F59D5A11-2D6B-4E56-A89F-4F9CF57EDCC7}" sibTransId="{4C141FFA-8FFC-4B66-9A35-F8A273A52ED1}"/>
    <dgm:cxn modelId="{C676B792-EB8A-4518-A7C9-11AFA725E6BB}" type="presOf" srcId="{953368AB-C7B8-4975-919C-6D8D2EC4367D}" destId="{F1E67289-B427-4CCE-878C-76F453ABD90F}" srcOrd="0" destOrd="0" presId="urn:microsoft.com/office/officeart/2005/8/layout/radial1"/>
    <dgm:cxn modelId="{1FB546C2-4560-4D2C-BEF0-055EE22CC90B}" srcId="{57939934-F97B-49C2-876A-17211DF3B3C5}" destId="{5F1D747C-635C-411B-8F1C-DA9CE65037C8}" srcOrd="1" destOrd="0" parTransId="{FE12F056-F67B-4D75-8C65-7AF99A7BA485}" sibTransId="{293230F9-11C2-4F52-85F8-C341AD433B02}"/>
    <dgm:cxn modelId="{95410C74-DD7F-4D0C-81D6-58AD6D587E23}" type="presOf" srcId="{FE12F056-F67B-4D75-8C65-7AF99A7BA485}" destId="{FC214715-FAE7-44E8-ACAD-ED37A2884F29}" srcOrd="1" destOrd="0" presId="urn:microsoft.com/office/officeart/2005/8/layout/radial1"/>
    <dgm:cxn modelId="{9A0A9C78-E71C-4A68-A474-BB2AF4093AEA}" type="presOf" srcId="{FE12F056-F67B-4D75-8C65-7AF99A7BA485}" destId="{05AB2CE5-B5F4-48F9-A847-2B75E9233524}" srcOrd="0" destOrd="0" presId="urn:microsoft.com/office/officeart/2005/8/layout/radial1"/>
    <dgm:cxn modelId="{A492F84F-9EB6-42B7-B414-DA6D2553422B}" type="presOf" srcId="{5F1D747C-635C-411B-8F1C-DA9CE65037C8}" destId="{0B830927-DD06-41F8-8A50-508C59455A07}" srcOrd="0" destOrd="0" presId="urn:microsoft.com/office/officeart/2005/8/layout/radial1"/>
    <dgm:cxn modelId="{80A3BE6E-A25A-4035-8524-DCF87559D55A}" type="presOf" srcId="{C7D80FAD-E056-4874-A77F-AA9BED8673AB}" destId="{20961F40-093E-4284-AE30-376020A132AF}" srcOrd="0" destOrd="0" presId="urn:microsoft.com/office/officeart/2005/8/layout/radial1"/>
    <dgm:cxn modelId="{17B6A7A2-3A40-455F-856B-9F405F8ECAA3}" type="presOf" srcId="{A1093EE7-7983-4145-B48E-73E9E6C3E62A}" destId="{CE1A599C-F7C0-4590-8F00-828F4EE77A59}" srcOrd="0" destOrd="0" presId="urn:microsoft.com/office/officeart/2005/8/layout/radial1"/>
    <dgm:cxn modelId="{BC14B587-E706-48D1-B5C7-54B3FA635F6C}" type="presOf" srcId="{F59D5A11-2D6B-4E56-A89F-4F9CF57EDCC7}" destId="{DF6C97AF-FB11-4136-AAF0-15ADEFDF9849}" srcOrd="1" destOrd="0" presId="urn:microsoft.com/office/officeart/2005/8/layout/radial1"/>
    <dgm:cxn modelId="{FFB8EDEA-0C84-4DE2-874D-D1D0FB0AD98C}" srcId="{57939934-F97B-49C2-876A-17211DF3B3C5}" destId="{953368AB-C7B8-4975-919C-6D8D2EC4367D}" srcOrd="2" destOrd="0" parTransId="{A1093EE7-7983-4145-B48E-73E9E6C3E62A}" sibTransId="{7D03F7E8-43BA-4833-9EB5-D4D7C803B92C}"/>
    <dgm:cxn modelId="{B36B0171-1EA8-4766-A6AA-01281C387A42}" type="presOf" srcId="{04896F0B-734A-48CB-95C7-B28D82B878C7}" destId="{25C020F3-B2F8-4074-825A-1E0C7976CE8B}" srcOrd="0" destOrd="0" presId="urn:microsoft.com/office/officeart/2005/8/layout/radial1"/>
    <dgm:cxn modelId="{118C5B17-5715-4F02-810D-EC9D8B12B020}" srcId="{57939934-F97B-49C2-876A-17211DF3B3C5}" destId="{5F526DC7-46EE-4B3E-871F-EDF9A1A648D5}" srcOrd="0" destOrd="0" parTransId="{233B0A4A-6304-47B7-9813-54DB20A667B9}" sibTransId="{E5AEE236-3910-4EEE-B87A-4CC5269525B4}"/>
    <dgm:cxn modelId="{FD44E350-5A5B-412B-9513-758AE0FFDC7E}" type="presOf" srcId="{233B0A4A-6304-47B7-9813-54DB20A667B9}" destId="{C2A8EC95-264C-402B-9DF0-47F78656AD32}" srcOrd="1" destOrd="0" presId="urn:microsoft.com/office/officeart/2005/8/layout/radial1"/>
    <dgm:cxn modelId="{2BA9BE19-C65A-43C2-9CBE-201700820100}" type="presOf" srcId="{A1093EE7-7983-4145-B48E-73E9E6C3E62A}" destId="{13FAF748-2A9B-4478-9E5B-D223A14544E0}" srcOrd="1" destOrd="0" presId="urn:microsoft.com/office/officeart/2005/8/layout/radial1"/>
    <dgm:cxn modelId="{2C67214C-602B-43A4-A294-C0A2328241F1}" type="presParOf" srcId="{20961F40-093E-4284-AE30-376020A132AF}" destId="{2CA746DF-2B11-430D-A232-A9343D7D3682}" srcOrd="0" destOrd="0" presId="urn:microsoft.com/office/officeart/2005/8/layout/radial1"/>
    <dgm:cxn modelId="{FE57DBAC-2D5F-46A6-A7A4-143994754D43}" type="presParOf" srcId="{20961F40-093E-4284-AE30-376020A132AF}" destId="{4D31DB57-9388-4F8B-A7E7-1B5AE1815AE4}" srcOrd="1" destOrd="0" presId="urn:microsoft.com/office/officeart/2005/8/layout/radial1"/>
    <dgm:cxn modelId="{3562F8F2-4C94-44CD-8375-BB1D7173ADE8}" type="presParOf" srcId="{4D31DB57-9388-4F8B-A7E7-1B5AE1815AE4}" destId="{C2A8EC95-264C-402B-9DF0-47F78656AD32}" srcOrd="0" destOrd="0" presId="urn:microsoft.com/office/officeart/2005/8/layout/radial1"/>
    <dgm:cxn modelId="{190B1165-8390-4CAE-ADBE-8BE7EEDB4141}" type="presParOf" srcId="{20961F40-093E-4284-AE30-376020A132AF}" destId="{A4DCE005-1821-4D77-B952-C11A1D92DDB2}" srcOrd="2" destOrd="0" presId="urn:microsoft.com/office/officeart/2005/8/layout/radial1"/>
    <dgm:cxn modelId="{897F7C64-D660-4DFF-9124-55117D7FFF00}" type="presParOf" srcId="{20961F40-093E-4284-AE30-376020A132AF}" destId="{05AB2CE5-B5F4-48F9-A847-2B75E9233524}" srcOrd="3" destOrd="0" presId="urn:microsoft.com/office/officeart/2005/8/layout/radial1"/>
    <dgm:cxn modelId="{9C57A8F3-CE91-4D10-ACA4-86D06EBAFBEB}" type="presParOf" srcId="{05AB2CE5-B5F4-48F9-A847-2B75E9233524}" destId="{FC214715-FAE7-44E8-ACAD-ED37A2884F29}" srcOrd="0" destOrd="0" presId="urn:microsoft.com/office/officeart/2005/8/layout/radial1"/>
    <dgm:cxn modelId="{E3A71F51-673A-435E-8A3D-6D311F5A2314}" type="presParOf" srcId="{20961F40-093E-4284-AE30-376020A132AF}" destId="{0B830927-DD06-41F8-8A50-508C59455A07}" srcOrd="4" destOrd="0" presId="urn:microsoft.com/office/officeart/2005/8/layout/radial1"/>
    <dgm:cxn modelId="{358A6ACD-DDCB-4B79-9DD2-3FB73A9AFB1A}" type="presParOf" srcId="{20961F40-093E-4284-AE30-376020A132AF}" destId="{CE1A599C-F7C0-4590-8F00-828F4EE77A59}" srcOrd="5" destOrd="0" presId="urn:microsoft.com/office/officeart/2005/8/layout/radial1"/>
    <dgm:cxn modelId="{DA016E16-7BA1-4EA5-847B-1C09D6A53B03}" type="presParOf" srcId="{CE1A599C-F7C0-4590-8F00-828F4EE77A59}" destId="{13FAF748-2A9B-4478-9E5B-D223A14544E0}" srcOrd="0" destOrd="0" presId="urn:microsoft.com/office/officeart/2005/8/layout/radial1"/>
    <dgm:cxn modelId="{BEF7841F-7B60-4581-8DC8-327413942C44}" type="presParOf" srcId="{20961F40-093E-4284-AE30-376020A132AF}" destId="{F1E67289-B427-4CCE-878C-76F453ABD90F}" srcOrd="6" destOrd="0" presId="urn:microsoft.com/office/officeart/2005/8/layout/radial1"/>
    <dgm:cxn modelId="{6A58F03F-C35A-4940-A440-9DC60A0E069A}" type="presParOf" srcId="{20961F40-093E-4284-AE30-376020A132AF}" destId="{8C70D1D1-65DA-4A25-8919-FD3A338732E3}" srcOrd="7" destOrd="0" presId="urn:microsoft.com/office/officeart/2005/8/layout/radial1"/>
    <dgm:cxn modelId="{86F8D85C-A13A-4100-BC04-67A609466001}" type="presParOf" srcId="{8C70D1D1-65DA-4A25-8919-FD3A338732E3}" destId="{DF6C97AF-FB11-4136-AAF0-15ADEFDF9849}" srcOrd="0" destOrd="0" presId="urn:microsoft.com/office/officeart/2005/8/layout/radial1"/>
    <dgm:cxn modelId="{82B80980-A62C-4CE9-820C-A89330C9883C}" type="presParOf" srcId="{20961F40-093E-4284-AE30-376020A132AF}" destId="{25C020F3-B2F8-4074-825A-1E0C7976CE8B}" srcOrd="8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90B51-AAFF-4C5F-AF67-19AF40FDC406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EAEB3-B33F-4CCD-86D5-4E6550DB7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com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305800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671-Exam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8600"/>
            <a:ext cx="7620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61722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      long time ago, when </a:t>
            </a:r>
            <a:r>
              <a:rPr lang="en-US" sz="2400" b="1" dirty="0" err="1" smtClean="0"/>
              <a:t>Raju</a:t>
            </a:r>
            <a:r>
              <a:rPr lang="en-US" sz="2400" b="1" dirty="0" smtClean="0"/>
              <a:t> in class five,</a:t>
            </a:r>
            <a:endParaRPr lang="en-US" sz="2400" b="1" dirty="0"/>
          </a:p>
        </p:txBody>
      </p:sp>
      <p:sp>
        <p:nvSpPr>
          <p:cNvPr id="4" name="Down Arrow 3"/>
          <p:cNvSpPr/>
          <p:nvPr/>
        </p:nvSpPr>
        <p:spPr>
          <a:xfrm rot="10800000">
            <a:off x="5638800" y="4800600"/>
            <a:ext cx="404430" cy="12192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akhaliafire_284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762000"/>
            <a:ext cx="7239000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60960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      there was a fire in school building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1557_1928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57200"/>
            <a:ext cx="8077200" cy="518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61722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</a:t>
            </a:r>
            <a:r>
              <a:rPr lang="en-US" sz="2800" b="1" dirty="0" smtClean="0">
                <a:solidFill>
                  <a:srgbClr val="C00000"/>
                </a:solidFill>
              </a:rPr>
              <a:t>Every one got panicked 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466097996_bd8e578e52_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990600"/>
            <a:ext cx="6019800" cy="472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60198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But soon a Fire brigade came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_Fire_Blanket_warehouse_Bakshibazar_071114_0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7200"/>
            <a:ext cx="7772400" cy="5181600"/>
          </a:xfrm>
          <a:prstGeom prst="rect">
            <a:avLst/>
          </a:prstGeom>
        </p:spPr>
      </p:pic>
      <p:pic>
        <p:nvPicPr>
          <p:cNvPr id="3" name="Picture 2" descr="06_Fire_Blanket_warehouse_Bakshibazar_071114_0002.jpg"/>
          <p:cNvPicPr>
            <a:picLocks noChangeAspect="1"/>
          </p:cNvPicPr>
          <p:nvPr/>
        </p:nvPicPr>
        <p:blipFill>
          <a:blip r:embed="rId2"/>
          <a:srcRect l="35294" t="26470" r="30392" b="51471"/>
          <a:stretch>
            <a:fillRect/>
          </a:stretch>
        </p:blipFill>
        <p:spPr>
          <a:xfrm>
            <a:off x="4876800" y="3276600"/>
            <a:ext cx="2667000" cy="114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0" y="5562600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                        Put out fire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94512875-bangladesh-fire-service-hold-training-exercise_41493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609600"/>
            <a:ext cx="4572000" cy="4214812"/>
          </a:xfrm>
          <a:prstGeom prst="rect">
            <a:avLst/>
          </a:prstGeom>
        </p:spPr>
      </p:pic>
      <p:pic>
        <p:nvPicPr>
          <p:cNvPr id="3" name="Picture 2" descr="108-fighting-fi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533400"/>
            <a:ext cx="3621251" cy="42672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581400" y="1981200"/>
            <a:ext cx="762000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2600" y="5791200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 after finishing the H.S.C Join a volunteer the fire department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876800"/>
            <a:ext cx="1034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Raju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50292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</a:t>
            </a:r>
            <a:r>
              <a:rPr lang="en-US" sz="2800" b="1" dirty="0" smtClean="0"/>
              <a:t>Fire department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re-service-and-civil-defence-online-dhaka-gu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762000"/>
            <a:ext cx="67818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58674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Now, </a:t>
            </a:r>
            <a:r>
              <a:rPr lang="en-US" sz="2800" b="1" dirty="0" err="1" smtClean="0"/>
              <a:t>Raju</a:t>
            </a:r>
            <a:r>
              <a:rPr lang="en-US" sz="2800" b="1" dirty="0" smtClean="0"/>
              <a:t> is a full time fire fighter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refighter-tries-fire-gar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85800"/>
            <a:ext cx="6659880" cy="510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6019800"/>
            <a:ext cx="4597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His man job is Putting out fire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600200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3">
                    <a:lumMod val="75000"/>
                  </a:schemeClr>
                </a:solidFill>
              </a:rPr>
              <a:t>      TEACHER`S</a:t>
            </a:r>
          </a:p>
          <a:p>
            <a:r>
              <a:rPr lang="en-US" sz="6000" b="1" dirty="0" smtClean="0">
                <a:solidFill>
                  <a:schemeClr val="accent3">
                    <a:lumMod val="75000"/>
                  </a:schemeClr>
                </a:solidFill>
              </a:rPr>
              <a:t>       LOUD READING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752600"/>
            <a:ext cx="8229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  <a:t>Student  loud reading</a:t>
            </a:r>
          </a:p>
          <a:p>
            <a:endParaRPr lang="en-US" sz="4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  <a:t> (with correct pronunciations and intonation  )</a:t>
            </a:r>
            <a:endParaRPr lang="en-US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4419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Teachers Introduction</a:t>
            </a:r>
            <a:r>
              <a:rPr lang="en-US" sz="2800" b="1" dirty="0" smtClean="0"/>
              <a:t>:</a:t>
            </a:r>
          </a:p>
          <a:p>
            <a:endParaRPr lang="en-US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800" i="1" dirty="0" err="1" smtClean="0">
                <a:solidFill>
                  <a:schemeClr val="accent3">
                    <a:lumMod val="50000"/>
                  </a:schemeClr>
                </a:solidFill>
              </a:rPr>
              <a:t>Name:Md.hafizur</a:t>
            </a:r>
            <a:r>
              <a:rPr lang="en-US" sz="28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accent3">
                    <a:lumMod val="50000"/>
                  </a:schemeClr>
                </a:solidFill>
              </a:rPr>
              <a:t>Rahman</a:t>
            </a:r>
            <a:endParaRPr lang="en-US" sz="28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800" i="1" dirty="0" smtClean="0">
                <a:solidFill>
                  <a:schemeClr val="accent3">
                    <a:lumMod val="50000"/>
                  </a:schemeClr>
                </a:solidFill>
              </a:rPr>
              <a:t>Assistant  teacher</a:t>
            </a:r>
          </a:p>
          <a:p>
            <a:r>
              <a:rPr lang="en-US" sz="2800" i="1" dirty="0" err="1" smtClean="0">
                <a:solidFill>
                  <a:schemeClr val="accent3">
                    <a:lumMod val="50000"/>
                  </a:schemeClr>
                </a:solidFill>
              </a:rPr>
              <a:t>Mosangoan</a:t>
            </a:r>
            <a:r>
              <a:rPr lang="en-US" sz="2800" i="1" dirty="0" smtClean="0">
                <a:solidFill>
                  <a:schemeClr val="accent3">
                    <a:lumMod val="50000"/>
                  </a:schemeClr>
                </a:solidFill>
              </a:rPr>
              <a:t> Government Primary  school</a:t>
            </a:r>
          </a:p>
          <a:p>
            <a:r>
              <a:rPr lang="en-US" sz="2800" i="1" dirty="0" smtClean="0">
                <a:solidFill>
                  <a:schemeClr val="accent3">
                    <a:lumMod val="50000"/>
                  </a:schemeClr>
                </a:solidFill>
              </a:rPr>
              <a:t>Mobile: 01716-437086</a:t>
            </a:r>
          </a:p>
          <a:p>
            <a:r>
              <a:rPr lang="en-US" sz="2800" i="1" dirty="0" smtClean="0">
                <a:solidFill>
                  <a:schemeClr val="accent3">
                    <a:lumMod val="50000"/>
                  </a:schemeClr>
                </a:solidFill>
              </a:rPr>
              <a:t>Email:hafizict5@gmail.com</a:t>
            </a:r>
            <a:endParaRPr lang="en-US" sz="28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3400" y="533400"/>
            <a:ext cx="44958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Lesson  Introduction</a:t>
            </a:r>
            <a:r>
              <a:rPr lang="en-US" sz="2800" b="1" dirty="0" smtClean="0"/>
              <a:t>:</a:t>
            </a:r>
          </a:p>
          <a:p>
            <a:r>
              <a:rPr lang="en-US" sz="3200" i="1" dirty="0" smtClean="0">
                <a:solidFill>
                  <a:schemeClr val="accent3">
                    <a:lumMod val="50000"/>
                  </a:schemeClr>
                </a:solidFill>
              </a:rPr>
              <a:t>Subject: English</a:t>
            </a:r>
          </a:p>
          <a:p>
            <a:r>
              <a:rPr lang="en-US" sz="3200" i="1" dirty="0" smtClean="0">
                <a:solidFill>
                  <a:schemeClr val="accent3">
                    <a:lumMod val="50000"/>
                  </a:schemeClr>
                </a:solidFill>
              </a:rPr>
              <a:t>Class: five</a:t>
            </a:r>
          </a:p>
          <a:p>
            <a:r>
              <a:rPr lang="en-US" sz="3200" i="1" dirty="0" smtClean="0">
                <a:solidFill>
                  <a:schemeClr val="accent3">
                    <a:lumMod val="50000"/>
                  </a:schemeClr>
                </a:solidFill>
              </a:rPr>
              <a:t>Content no:9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524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Group work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838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Match  the meaning of the word-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029200" y="3352800"/>
            <a:ext cx="342900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1-fear/frighten/alarm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2--to close or protect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3-fear/frighten/alarm  </a:t>
            </a:r>
            <a:r>
              <a:rPr lang="en-US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     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371600" y="1371600"/>
            <a:ext cx="6477000" cy="1815882"/>
            <a:chOff x="1981200" y="1701463"/>
            <a:chExt cx="4556554" cy="1815882"/>
          </a:xfrm>
        </p:grpSpPr>
        <p:sp>
          <p:nvSpPr>
            <p:cNvPr id="3" name="TextBox 2"/>
            <p:cNvSpPr txBox="1"/>
            <p:nvPr/>
          </p:nvSpPr>
          <p:spPr>
            <a:xfrm>
              <a:off x="1981200" y="1752600"/>
              <a:ext cx="18288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1-paniked</a:t>
              </a:r>
            </a:p>
            <a:p>
              <a:r>
                <a:rPr lang="en-US" sz="2800" dirty="0" smtClean="0"/>
                <a:t>2-put out</a:t>
              </a:r>
            </a:p>
            <a:p>
              <a:r>
                <a:rPr lang="en-US" sz="2800" dirty="0" smtClean="0"/>
                <a:t>3-volunteer</a:t>
              </a:r>
              <a:endParaRPr lang="en-US" sz="32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64576" y="1701463"/>
              <a:ext cx="267317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-to close or protect</a:t>
              </a:r>
            </a:p>
            <a:p>
              <a:r>
                <a:rPr lang="en-US" sz="2800" dirty="0" smtClean="0"/>
                <a:t>- who    works willingly </a:t>
              </a:r>
            </a:p>
            <a:p>
              <a:r>
                <a:rPr lang="en-US" sz="2800" dirty="0" smtClean="0"/>
                <a:t>-fear/frighten/alarm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3124200" y="1905000"/>
              <a:ext cx="533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135527" y="2311063"/>
              <a:ext cx="789803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317789" y="2615863"/>
              <a:ext cx="45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914400" y="4572000"/>
            <a:ext cx="6553200" cy="1299865"/>
            <a:chOff x="914400" y="3576935"/>
            <a:chExt cx="6553200" cy="1299865"/>
          </a:xfrm>
        </p:grpSpPr>
        <p:sp>
          <p:nvSpPr>
            <p:cNvPr id="30" name="TextBox 29"/>
            <p:cNvSpPr txBox="1"/>
            <p:nvPr/>
          </p:nvSpPr>
          <p:spPr>
            <a:xfrm>
              <a:off x="914400" y="3922693"/>
              <a:ext cx="6553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1-when was </a:t>
              </a:r>
              <a:r>
                <a:rPr lang="en-US" sz="2800" dirty="0" err="1" smtClean="0"/>
                <a:t>Raju</a:t>
              </a:r>
              <a:r>
                <a:rPr lang="en-US" sz="2800" dirty="0" smtClean="0"/>
                <a:t> join as a volunteer?</a:t>
              </a:r>
            </a:p>
            <a:p>
              <a:r>
                <a:rPr lang="en-US" sz="2800" dirty="0" smtClean="0"/>
                <a:t>2-who put out the fire?</a:t>
              </a:r>
              <a:endParaRPr lang="en-US" sz="28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438400" y="3576935"/>
              <a:ext cx="3657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Answer the short question-</a:t>
              </a:r>
              <a:endParaRPr lang="en-US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7620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Individual work</a:t>
            </a:r>
            <a:endParaRPr lang="en-US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3200400"/>
            <a:ext cx="2330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firefighter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2667000"/>
            <a:ext cx="1839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panicked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16002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Fill the blank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4114800"/>
            <a:ext cx="784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Choose the best answer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1-when was </a:t>
            </a:r>
            <a:r>
              <a:rPr lang="en-US" sz="2800" dirty="0" err="1" smtClean="0">
                <a:solidFill>
                  <a:srgbClr val="7030A0"/>
                </a:solidFill>
              </a:rPr>
              <a:t>Raju</a:t>
            </a:r>
            <a:r>
              <a:rPr lang="en-US" sz="2800" dirty="0" smtClean="0">
                <a:solidFill>
                  <a:srgbClr val="7030A0"/>
                </a:solidFill>
              </a:rPr>
              <a:t> joined the fire department?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(a)Before HSC(b)after HSC(d)before SSC(C)after eight 2-Now </a:t>
            </a:r>
            <a:r>
              <a:rPr lang="en-US" sz="2800" dirty="0" err="1" smtClean="0">
                <a:solidFill>
                  <a:srgbClr val="7030A0"/>
                </a:solidFill>
              </a:rPr>
              <a:t>Raju</a:t>
            </a:r>
            <a:r>
              <a:rPr lang="en-US" sz="2800" dirty="0" smtClean="0">
                <a:solidFill>
                  <a:srgbClr val="7030A0"/>
                </a:solidFill>
              </a:rPr>
              <a:t> is a –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(a)full-time fire fighter(b)half time fire fighter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(c)Volunteer (d)none of them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143000" y="2667000"/>
            <a:ext cx="6443980" cy="1200329"/>
            <a:chOff x="1143000" y="2667000"/>
            <a:chExt cx="6443980" cy="1200329"/>
          </a:xfrm>
        </p:grpSpPr>
        <p:sp>
          <p:nvSpPr>
            <p:cNvPr id="13" name="TextBox 12"/>
            <p:cNvSpPr txBox="1"/>
            <p:nvPr/>
          </p:nvSpPr>
          <p:spPr>
            <a:xfrm>
              <a:off x="1143000" y="2667000"/>
              <a:ext cx="64439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1-Every one got</a:t>
              </a:r>
            </a:p>
            <a:p>
              <a:r>
                <a:rPr lang="en-US" sz="3600" dirty="0" smtClean="0"/>
                <a:t>2-a                 put out fire</a:t>
              </a:r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905000" y="3581400"/>
              <a:ext cx="1676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191000" y="3124200"/>
              <a:ext cx="1752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/>
          <p:cNvSpPr/>
          <p:nvPr/>
        </p:nvSpPr>
        <p:spPr>
          <a:xfrm>
            <a:off x="2819400" y="5105400"/>
            <a:ext cx="2286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38200" y="5943600"/>
            <a:ext cx="2286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2" grpId="0"/>
      <p:bldP spid="10" grpId="0"/>
      <p:bldP spid="11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7620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TASK   </a:t>
            </a:r>
            <a:endParaRPr lang="en-US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895601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Write five other profession that you know.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-to-say-good-by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11408"/>
            <a:ext cx="7391400" cy="5813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3733800"/>
            <a:ext cx="3733800" cy="2728546"/>
          </a:xfrm>
          <a:prstGeom prst="rect">
            <a:avLst/>
          </a:prstGeom>
        </p:spPr>
      </p:pic>
      <p:pic>
        <p:nvPicPr>
          <p:cNvPr id="6" name="Picture 5" descr="India_-_Varanasi_tailor_sewing_machine_-_10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04800"/>
            <a:ext cx="3886199" cy="2895600"/>
          </a:xfrm>
          <a:prstGeom prst="rect">
            <a:avLst/>
          </a:prstGeom>
        </p:spPr>
      </p:pic>
      <p:pic>
        <p:nvPicPr>
          <p:cNvPr id="7" name="Picture 6" descr="photo-1-biswanath-sylhet-30.04.14.jpg"/>
          <p:cNvPicPr>
            <a:picLocks noChangeAspect="1"/>
          </p:cNvPicPr>
          <p:nvPr/>
        </p:nvPicPr>
        <p:blipFill>
          <a:blip r:embed="rId4" cstate="print"/>
          <a:srcRect l="6929" r="-470" b="17961"/>
          <a:stretch>
            <a:fillRect/>
          </a:stretch>
        </p:blipFill>
        <p:spPr>
          <a:xfrm>
            <a:off x="304800" y="304800"/>
            <a:ext cx="39624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firefighter-tries-fire-garme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304800" y="3736674"/>
            <a:ext cx="3810000" cy="25879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7800" y="3200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police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77000" y="3276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tailor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77000" y="648866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doctor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63246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Fire fighter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04800"/>
            <a:ext cx="7086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                                </a:t>
            </a:r>
            <a:r>
              <a:rPr lang="en-US" sz="11500" b="1" dirty="0" smtClean="0">
                <a:solidFill>
                  <a:schemeClr val="accent3">
                    <a:lumMod val="50000"/>
                  </a:schemeClr>
                </a:solidFill>
              </a:rPr>
              <a:t>A                      Firefighter        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(</a:t>
            </a:r>
            <a:r>
              <a:rPr lang="en-US" sz="3200" b="1" dirty="0" err="1" smtClean="0"/>
              <a:t>Raju</a:t>
            </a:r>
            <a:r>
              <a:rPr lang="en-US" sz="3200" b="1" dirty="0" smtClean="0"/>
              <a:t> is---------------to become fire fighter)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14400"/>
            <a:ext cx="78486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Learning outcomes:</a:t>
            </a:r>
          </a:p>
          <a:p>
            <a:endParaRPr lang="en-US" sz="3600" b="1" dirty="0" smtClean="0"/>
          </a:p>
          <a:p>
            <a:endParaRPr lang="en-US" sz="3600" b="1" dirty="0" smtClean="0"/>
          </a:p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Student will be able to-</a:t>
            </a:r>
          </a:p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-listening to understand and enjoy the stories,</a:t>
            </a:r>
          </a:p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-read the simple stories</a:t>
            </a:r>
          </a:p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-write the short and simple paragraphs by arrange set  of question</a:t>
            </a:r>
          </a:p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-write the answer of the short question</a:t>
            </a:r>
          </a:p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-say what about people and talk about  object and event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" y="152400"/>
          <a:ext cx="86106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724400"/>
            <a:ext cx="1667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Put out </a:t>
            </a:r>
          </a:p>
        </p:txBody>
      </p:sp>
      <p:pic>
        <p:nvPicPr>
          <p:cNvPr id="5" name="Picture 4" descr="firefighter-tries-fire-gar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4267200"/>
            <a:ext cx="2209800" cy="129132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1676400" y="4724400"/>
            <a:ext cx="457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724400" y="46482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724400" y="838200"/>
            <a:ext cx="381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05400" y="7620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</a:t>
            </a:r>
            <a:r>
              <a:rPr lang="en-US" sz="2800" b="1" dirty="0" smtClean="0"/>
              <a:t>All time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762000"/>
            <a:ext cx="1486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Full time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1447800" y="762000"/>
            <a:ext cx="457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24000" y="21336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He is my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full time </a:t>
            </a:r>
            <a:r>
              <a:rPr lang="en-US" sz="3600" dirty="0" smtClean="0"/>
              <a:t>partner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5638800" y="44196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To close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81200" y="58674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put out</a:t>
            </a:r>
            <a:r>
              <a:rPr lang="en-US" sz="3200" dirty="0" smtClean="0"/>
              <a:t> the lamp </a:t>
            </a:r>
            <a:endParaRPr lang="en-US" dirty="0"/>
          </a:p>
        </p:txBody>
      </p:sp>
      <p:pic>
        <p:nvPicPr>
          <p:cNvPr id="18" name="Picture 17" descr="f48d639dfaa4935adf77b2cfade30648d3933855_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28600"/>
            <a:ext cx="22860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0" grpId="0" animBg="1"/>
      <p:bldP spid="9" grpId="0" animBg="1"/>
      <p:bldP spid="11" grpId="0"/>
      <p:bldP spid="12" grpId="0"/>
      <p:bldP spid="13" grpId="0" animBg="1"/>
      <p:bldP spid="16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19200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Panicked</a:t>
            </a:r>
          </a:p>
        </p:txBody>
      </p:sp>
      <p:sp>
        <p:nvSpPr>
          <p:cNvPr id="3" name="Right Arrow 2"/>
          <p:cNvSpPr/>
          <p:nvPr/>
        </p:nvSpPr>
        <p:spPr>
          <a:xfrm>
            <a:off x="2209800" y="1371600"/>
            <a:ext cx="457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362200" y="4876800"/>
            <a:ext cx="457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108-fighting-fi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3886200"/>
            <a:ext cx="3200400" cy="2133600"/>
          </a:xfrm>
          <a:prstGeom prst="rect">
            <a:avLst/>
          </a:prstGeom>
        </p:spPr>
      </p:pic>
      <p:pic>
        <p:nvPicPr>
          <p:cNvPr id="11" name="Picture 10" descr="image_1557_1928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762000"/>
            <a:ext cx="3124200" cy="2209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800600"/>
            <a:ext cx="24386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Volunteer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6172200" y="1524000"/>
            <a:ext cx="381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934200" y="1371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fear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2209800" y="31242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 got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panicked</a:t>
            </a:r>
            <a:r>
              <a:rPr lang="en-US" sz="2800" dirty="0" smtClean="0"/>
              <a:t> from the accident. </a:t>
            </a:r>
            <a:endParaRPr lang="en-US" sz="2800" dirty="0"/>
          </a:p>
        </p:txBody>
      </p:sp>
      <p:sp>
        <p:nvSpPr>
          <p:cNvPr id="12" name="Right Arrow 11"/>
          <p:cNvSpPr/>
          <p:nvPr/>
        </p:nvSpPr>
        <p:spPr>
          <a:xfrm>
            <a:off x="6096000" y="4724400"/>
            <a:ext cx="381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781801" y="47244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Who works willingly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133600" y="64008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am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volunteer</a:t>
            </a:r>
            <a:r>
              <a:rPr lang="en-US" sz="2400" dirty="0" smtClean="0"/>
              <a:t> in this game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13" grpId="0"/>
      <p:bldP spid="15" grpId="0" animBg="1"/>
      <p:bldP spid="16" grpId="0"/>
      <p:bldP spid="17" grpId="0"/>
      <p:bldP spid="12" grpId="0" animBg="1"/>
      <p:bldP spid="14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8-fighting-fi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1916" y="560832"/>
            <a:ext cx="7440168" cy="5001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5534561"/>
            <a:ext cx="556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                                              </a:t>
            </a:r>
            <a:r>
              <a:rPr lang="en-US" sz="4800" b="1" dirty="0" err="1" smtClean="0">
                <a:solidFill>
                  <a:schemeClr val="accent3">
                    <a:lumMod val="50000"/>
                  </a:schemeClr>
                </a:solidFill>
              </a:rPr>
              <a:t>Raju</a:t>
            </a:r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</a:rPr>
              <a:t> is a firefighter</a:t>
            </a:r>
            <a:r>
              <a:rPr lang="en-US" sz="3200" b="1" dirty="0" smtClean="0"/>
              <a:t>    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568</TotalTime>
  <Words>340</Words>
  <Application>Microsoft Office PowerPoint</Application>
  <PresentationFormat>On-screen Show (4:3)</PresentationFormat>
  <Paragraphs>87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PTI</cp:lastModifiedBy>
  <cp:revision>155</cp:revision>
  <dcterms:created xsi:type="dcterms:W3CDTF">2006-08-16T00:00:00Z</dcterms:created>
  <dcterms:modified xsi:type="dcterms:W3CDTF">2015-02-17T03:40:26Z</dcterms:modified>
</cp:coreProperties>
</file>