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863A9-4032-4498-8B7A-AFDCA3EA036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36C9F-3385-477C-89C3-41FA907755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 verb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36C9F-3385-477C-89C3-41FA907755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/>
    <p:sndAc>
      <p:stSnd>
        <p:snd r:embed="rId1" name="arrow.wav" builtIn="1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E130B-39EF-4365-B2E6-F5280342D9DA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987D2-F3B3-43A4-B108-B4964E9F2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wheel/>
    <p:sndAc>
      <p:stSnd>
        <p:snd r:embed="rId13" name="arrow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304800"/>
            <a:ext cx="5943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verb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5868194" y="2437606"/>
            <a:ext cx="2133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5525294" y="14851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2439194" y="1447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3962400" y="11430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905000" y="1600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Finite verb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 flipH="1">
            <a:off x="4724400" y="1676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Non-finite verb 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2286794" y="19804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85800" y="2133600"/>
            <a:ext cx="3124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34194" y="2285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3658394" y="22852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52400" y="2438400"/>
            <a:ext cx="1471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Principle verb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124200" y="2438400"/>
            <a:ext cx="15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Auxiliary verb</a:t>
            </a:r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2972594" y="3275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52400" y="31242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794" y="3275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991394" y="28186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-457200" y="3429000"/>
            <a:ext cx="1552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Transitive verb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2209800" y="3429000"/>
            <a:ext cx="1764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transitive verb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 rot="5400000">
            <a:off x="3353594" y="3428206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828800" y="4114800"/>
            <a:ext cx="426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1677194" y="42664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934200" y="1371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914400" y="4419600"/>
            <a:ext cx="1809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Primary auxiliary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181600" y="4419600"/>
            <a:ext cx="1686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Model auxiliary 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152400" y="5029200"/>
            <a:ext cx="411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1524794" y="4876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794" y="5180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>
            <a:off x="4115594" y="5180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2058194" y="51808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-580287" y="5334000"/>
            <a:ext cx="1160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be verb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447800" y="5334000"/>
            <a:ext cx="1369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have verb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3657600" y="5334000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do verb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295400" y="5715000"/>
            <a:ext cx="144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Have.has,had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505200" y="5715000"/>
            <a:ext cx="1305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Do,does,did</a:t>
            </a:r>
            <a:endParaRPr lang="en-US" dirty="0"/>
          </a:p>
        </p:txBody>
      </p:sp>
      <p:sp>
        <p:nvSpPr>
          <p:cNvPr id="60" name="Rounded Rectangle 59"/>
          <p:cNvSpPr/>
          <p:nvPr/>
        </p:nvSpPr>
        <p:spPr>
          <a:xfrm>
            <a:off x="3429000" y="5638800"/>
            <a:ext cx="1447800" cy="38100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Do,does,did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2" name="Rounded Rectangle 61"/>
          <p:cNvSpPr/>
          <p:nvPr/>
        </p:nvSpPr>
        <p:spPr>
          <a:xfrm>
            <a:off x="1295400" y="5638800"/>
            <a:ext cx="17526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Have,has,had</a:t>
            </a:r>
            <a:endParaRPr lang="en-US" dirty="0"/>
          </a:p>
        </p:txBody>
      </p:sp>
      <p:sp>
        <p:nvSpPr>
          <p:cNvPr id="63" name="Rounded Rectangle 62"/>
          <p:cNvSpPr/>
          <p:nvPr/>
        </p:nvSpPr>
        <p:spPr>
          <a:xfrm>
            <a:off x="-533400" y="5638800"/>
            <a:ext cx="16764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Am,is</a:t>
            </a:r>
            <a:r>
              <a:rPr lang="en-US" dirty="0" smtClean="0"/>
              <a:t> ,are, was, were been</a:t>
            </a:r>
            <a:endParaRPr lang="en-US" dirty="0"/>
          </a:p>
        </p:txBody>
      </p:sp>
      <p:cxnSp>
        <p:nvCxnSpPr>
          <p:cNvPr id="64" name="Straight Arrow Connector 63"/>
          <p:cNvCxnSpPr/>
          <p:nvPr/>
        </p:nvCxnSpPr>
        <p:spPr>
          <a:xfrm rot="5400000">
            <a:off x="5944394" y="4876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ounded Rectangle 64"/>
          <p:cNvSpPr/>
          <p:nvPr/>
        </p:nvSpPr>
        <p:spPr>
          <a:xfrm>
            <a:off x="5562600" y="5105400"/>
            <a:ext cx="30480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Can,could,may,might,will</a:t>
            </a:r>
            <a:r>
              <a:rPr lang="en-US" dirty="0" smtClean="0"/>
              <a:t>.</a:t>
            </a:r>
          </a:p>
          <a:p>
            <a:pPr algn="ctr"/>
            <a:r>
              <a:rPr lang="en-US" dirty="0" err="1" smtClean="0"/>
              <a:t>would,shall.should.must</a:t>
            </a:r>
            <a:endParaRPr lang="en-US" dirty="0" smtClean="0"/>
          </a:p>
          <a:p>
            <a:pPr algn="ctr"/>
            <a:r>
              <a:rPr lang="en-US" dirty="0" err="1" smtClean="0"/>
              <a:t>need,Ought,dare,etc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6172200" y="1905000"/>
            <a:ext cx="685800" cy="304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590800" y="1295400"/>
            <a:ext cx="3124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6934200" y="2362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6934200" y="35052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7315200" y="11430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Gerund 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7239000" y="2133600"/>
            <a:ext cx="1008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Infinitive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7239000" y="3352800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Participle </a:t>
            </a:r>
            <a:endParaRPr lang="en-US" dirty="0"/>
          </a:p>
        </p:txBody>
      </p:sp>
    </p:spTree>
  </p:cSld>
  <p:clrMapOvr>
    <a:masterClrMapping/>
  </p:clrMapOvr>
  <p:transition spd="slow">
    <p:wheel/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50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verb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</dc:title>
  <dc:creator>jahan computer</dc:creator>
  <cp:lastModifiedBy>jahan computer</cp:lastModifiedBy>
  <cp:revision>10</cp:revision>
  <dcterms:created xsi:type="dcterms:W3CDTF">2015-01-11T15:48:29Z</dcterms:created>
  <dcterms:modified xsi:type="dcterms:W3CDTF">2015-01-12T07:56:35Z</dcterms:modified>
</cp:coreProperties>
</file>